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33"/>
  </p:notesMasterIdLst>
  <p:handoutMasterIdLst>
    <p:handoutMasterId r:id="rId34"/>
  </p:handoutMasterIdLst>
  <p:sldIdLst>
    <p:sldId id="290" r:id="rId2"/>
    <p:sldId id="256" r:id="rId3"/>
    <p:sldId id="289" r:id="rId4"/>
    <p:sldId id="327" r:id="rId5"/>
    <p:sldId id="328" r:id="rId6"/>
    <p:sldId id="337" r:id="rId7"/>
    <p:sldId id="353" r:id="rId8"/>
    <p:sldId id="354" r:id="rId9"/>
    <p:sldId id="355" r:id="rId10"/>
    <p:sldId id="347" r:id="rId11"/>
    <p:sldId id="296" r:id="rId12"/>
    <p:sldId id="348" r:id="rId13"/>
    <p:sldId id="356" r:id="rId14"/>
    <p:sldId id="311" r:id="rId15"/>
    <p:sldId id="349" r:id="rId16"/>
    <p:sldId id="350" r:id="rId17"/>
    <p:sldId id="351" r:id="rId18"/>
    <p:sldId id="358" r:id="rId19"/>
    <p:sldId id="357" r:id="rId20"/>
    <p:sldId id="359" r:id="rId21"/>
    <p:sldId id="361" r:id="rId22"/>
    <p:sldId id="362" r:id="rId23"/>
    <p:sldId id="363" r:id="rId24"/>
    <p:sldId id="364" r:id="rId25"/>
    <p:sldId id="365" r:id="rId26"/>
    <p:sldId id="366" r:id="rId27"/>
    <p:sldId id="367" r:id="rId28"/>
    <p:sldId id="368" r:id="rId29"/>
    <p:sldId id="369" r:id="rId30"/>
    <p:sldId id="308" r:id="rId31"/>
    <p:sldId id="370" r:id="rId32"/>
  </p:sldIdLst>
  <p:sldSz cx="9144000" cy="6858000" type="screen4x3"/>
  <p:notesSz cx="6797675" cy="9926638"/>
  <p:defaultTextStyle>
    <a:defPPr>
      <a:defRPr lang="it-IT"/>
    </a:defPPr>
    <a:lvl1pPr algn="l" rtl="0" fontAlgn="base">
      <a:lnSpc>
        <a:spcPct val="90000"/>
      </a:lnSpc>
      <a:spcBef>
        <a:spcPct val="20000"/>
      </a:spcBef>
      <a:spcAft>
        <a:spcPct val="0"/>
      </a:spcAft>
      <a:buClr>
        <a:schemeClr val="hlink"/>
      </a:buClr>
      <a:buSzPct val="80000"/>
      <a:buFont typeface="Wingdings" pitchFamily="2" charset="2"/>
      <a:defRPr kern="1200">
        <a:solidFill>
          <a:schemeClr val="tx1"/>
        </a:solidFill>
        <a:effectLst>
          <a:outerShdw blurRad="38100" dist="38100" dir="2700000" algn="tl">
            <a:srgbClr val="000000">
              <a:alpha val="43137"/>
            </a:srgbClr>
          </a:outerShdw>
        </a:effectLst>
        <a:latin typeface="Book Antiqua" pitchFamily="18" charset="0"/>
        <a:ea typeface="+mn-ea"/>
        <a:cs typeface="Arial" charset="0"/>
      </a:defRPr>
    </a:lvl1pPr>
    <a:lvl2pPr marL="457200" algn="l" rtl="0" fontAlgn="base">
      <a:lnSpc>
        <a:spcPct val="90000"/>
      </a:lnSpc>
      <a:spcBef>
        <a:spcPct val="20000"/>
      </a:spcBef>
      <a:spcAft>
        <a:spcPct val="0"/>
      </a:spcAft>
      <a:buClr>
        <a:schemeClr val="hlink"/>
      </a:buClr>
      <a:buSzPct val="80000"/>
      <a:buFont typeface="Wingdings" pitchFamily="2" charset="2"/>
      <a:defRPr kern="1200">
        <a:solidFill>
          <a:schemeClr val="tx1"/>
        </a:solidFill>
        <a:effectLst>
          <a:outerShdw blurRad="38100" dist="38100" dir="2700000" algn="tl">
            <a:srgbClr val="000000">
              <a:alpha val="43137"/>
            </a:srgbClr>
          </a:outerShdw>
        </a:effectLst>
        <a:latin typeface="Book Antiqua" pitchFamily="18" charset="0"/>
        <a:ea typeface="+mn-ea"/>
        <a:cs typeface="Arial" charset="0"/>
      </a:defRPr>
    </a:lvl2pPr>
    <a:lvl3pPr marL="914400" algn="l" rtl="0" fontAlgn="base">
      <a:lnSpc>
        <a:spcPct val="90000"/>
      </a:lnSpc>
      <a:spcBef>
        <a:spcPct val="20000"/>
      </a:spcBef>
      <a:spcAft>
        <a:spcPct val="0"/>
      </a:spcAft>
      <a:buClr>
        <a:schemeClr val="hlink"/>
      </a:buClr>
      <a:buSzPct val="80000"/>
      <a:buFont typeface="Wingdings" pitchFamily="2" charset="2"/>
      <a:defRPr kern="1200">
        <a:solidFill>
          <a:schemeClr val="tx1"/>
        </a:solidFill>
        <a:effectLst>
          <a:outerShdw blurRad="38100" dist="38100" dir="2700000" algn="tl">
            <a:srgbClr val="000000">
              <a:alpha val="43137"/>
            </a:srgbClr>
          </a:outerShdw>
        </a:effectLst>
        <a:latin typeface="Book Antiqua" pitchFamily="18" charset="0"/>
        <a:ea typeface="+mn-ea"/>
        <a:cs typeface="Arial" charset="0"/>
      </a:defRPr>
    </a:lvl3pPr>
    <a:lvl4pPr marL="1371600" algn="l" rtl="0" fontAlgn="base">
      <a:lnSpc>
        <a:spcPct val="90000"/>
      </a:lnSpc>
      <a:spcBef>
        <a:spcPct val="20000"/>
      </a:spcBef>
      <a:spcAft>
        <a:spcPct val="0"/>
      </a:spcAft>
      <a:buClr>
        <a:schemeClr val="hlink"/>
      </a:buClr>
      <a:buSzPct val="80000"/>
      <a:buFont typeface="Wingdings" pitchFamily="2" charset="2"/>
      <a:defRPr kern="1200">
        <a:solidFill>
          <a:schemeClr val="tx1"/>
        </a:solidFill>
        <a:effectLst>
          <a:outerShdw blurRad="38100" dist="38100" dir="2700000" algn="tl">
            <a:srgbClr val="000000">
              <a:alpha val="43137"/>
            </a:srgbClr>
          </a:outerShdw>
        </a:effectLst>
        <a:latin typeface="Book Antiqua" pitchFamily="18" charset="0"/>
        <a:ea typeface="+mn-ea"/>
        <a:cs typeface="Arial" charset="0"/>
      </a:defRPr>
    </a:lvl4pPr>
    <a:lvl5pPr marL="1828800" algn="l" rtl="0" fontAlgn="base">
      <a:lnSpc>
        <a:spcPct val="90000"/>
      </a:lnSpc>
      <a:spcBef>
        <a:spcPct val="20000"/>
      </a:spcBef>
      <a:spcAft>
        <a:spcPct val="0"/>
      </a:spcAft>
      <a:buClr>
        <a:schemeClr val="hlink"/>
      </a:buClr>
      <a:buSzPct val="80000"/>
      <a:buFont typeface="Wingdings" pitchFamily="2" charset="2"/>
      <a:defRPr kern="1200">
        <a:solidFill>
          <a:schemeClr val="tx1"/>
        </a:solidFill>
        <a:effectLst>
          <a:outerShdw blurRad="38100" dist="38100" dir="2700000" algn="tl">
            <a:srgbClr val="000000">
              <a:alpha val="43137"/>
            </a:srgbClr>
          </a:outerShdw>
        </a:effectLst>
        <a:latin typeface="Book Antiqua" pitchFamily="18" charset="0"/>
        <a:ea typeface="+mn-ea"/>
        <a:cs typeface="Arial" charset="0"/>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Book Antiqua" pitchFamily="18" charset="0"/>
        <a:ea typeface="+mn-ea"/>
        <a:cs typeface="Arial" charset="0"/>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Book Antiqua" pitchFamily="18" charset="0"/>
        <a:ea typeface="+mn-ea"/>
        <a:cs typeface="Arial" charset="0"/>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Book Antiqua" pitchFamily="18" charset="0"/>
        <a:ea typeface="+mn-ea"/>
        <a:cs typeface="Arial" charset="0"/>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Book Antiqua" pitchFamily="18"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99"/>
    <a:srgbClr val="000066"/>
    <a:srgbClr val="5F5F5F"/>
    <a:srgbClr val="909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91" autoAdjust="0"/>
    <p:restoredTop sz="96254" autoAdjust="0"/>
  </p:normalViewPr>
  <p:slideViewPr>
    <p:cSldViewPr>
      <p:cViewPr varScale="1">
        <p:scale>
          <a:sx n="68" d="100"/>
          <a:sy n="68" d="100"/>
        </p:scale>
        <p:origin x="-938" y="-36"/>
      </p:cViewPr>
      <p:guideLst>
        <p:guide orient="horz" pos="2160"/>
        <p:guide pos="2880"/>
      </p:guideLst>
    </p:cSldViewPr>
  </p:slideViewPr>
  <p:outlineViewPr>
    <p:cViewPr>
      <p:scale>
        <a:sx n="33" d="100"/>
        <a:sy n="33" d="100"/>
      </p:scale>
      <p:origin x="0" y="17178"/>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11.xml"/><Relationship Id="rId1" Type="http://schemas.openxmlformats.org/officeDocument/2006/relationships/slide" Target="slides/slide10.xml"/><Relationship Id="rId4" Type="http://schemas.openxmlformats.org/officeDocument/2006/relationships/slide" Target="slides/slide3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200">
                <a:effectLst/>
                <a:latin typeface="Batang" pitchFamily="18" charset="-127"/>
              </a:defRPr>
            </a:lvl1pPr>
          </a:lstStyle>
          <a:p>
            <a:endParaRPr lang="es-ES"/>
          </a:p>
        </p:txBody>
      </p:sp>
      <p:sp>
        <p:nvSpPr>
          <p:cNvPr id="192515" name="Rectangle 3"/>
          <p:cNvSpPr>
            <a:spLocks noGrp="1" noChangeArrowheads="1"/>
          </p:cNvSpPr>
          <p:nvPr>
            <p:ph type="dt" sz="quarter" idx="1"/>
          </p:nvPr>
        </p:nvSpPr>
        <p:spPr bwMode="auto">
          <a:xfrm>
            <a:off x="3852863" y="0"/>
            <a:ext cx="294481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a:effectLst/>
                <a:latin typeface="Batang" pitchFamily="18" charset="-127"/>
              </a:defRPr>
            </a:lvl1pPr>
          </a:lstStyle>
          <a:p>
            <a:endParaRPr lang="es-ES"/>
          </a:p>
        </p:txBody>
      </p:sp>
      <p:sp>
        <p:nvSpPr>
          <p:cNvPr id="192516" name="Rectangle 4"/>
          <p:cNvSpPr>
            <a:spLocks noGrp="1" noChangeArrowheads="1"/>
          </p:cNvSpPr>
          <p:nvPr>
            <p:ph type="ftr" sz="quarter" idx="2"/>
          </p:nvPr>
        </p:nvSpPr>
        <p:spPr bwMode="auto">
          <a:xfrm>
            <a:off x="0" y="9429750"/>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1200">
                <a:effectLst/>
                <a:latin typeface="Batang" pitchFamily="18" charset="-127"/>
              </a:defRPr>
            </a:lvl1pPr>
          </a:lstStyle>
          <a:p>
            <a:endParaRPr lang="es-ES"/>
          </a:p>
        </p:txBody>
      </p:sp>
      <p:sp>
        <p:nvSpPr>
          <p:cNvPr id="192517" name="Rectangle 5"/>
          <p:cNvSpPr>
            <a:spLocks noGrp="1" noChangeArrowheads="1"/>
          </p:cNvSpPr>
          <p:nvPr>
            <p:ph type="sldNum" sz="quarter" idx="3"/>
          </p:nvPr>
        </p:nvSpPr>
        <p:spPr bwMode="auto">
          <a:xfrm>
            <a:off x="3852863" y="9429750"/>
            <a:ext cx="2944812"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defRPr sz="1200">
                <a:effectLst/>
                <a:latin typeface="Batang" pitchFamily="18" charset="-127"/>
              </a:defRPr>
            </a:lvl1pPr>
          </a:lstStyle>
          <a:p>
            <a:fld id="{390BC895-1767-49A9-AA05-7E62DD7E93E8}" type="slidenum">
              <a:rPr lang="es-ES"/>
              <a:pPr/>
              <a:t>‹N›</a:t>
            </a:fld>
            <a:endParaRPr lang="es-ES"/>
          </a:p>
        </p:txBody>
      </p:sp>
    </p:spTree>
    <p:extLst>
      <p:ext uri="{BB962C8B-B14F-4D97-AF65-F5344CB8AC3E}">
        <p14:creationId xmlns:p14="http://schemas.microsoft.com/office/powerpoint/2010/main" val="1790972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200">
                <a:effectLst/>
                <a:latin typeface="Arial" charset="0"/>
              </a:defRPr>
            </a:lvl1pPr>
          </a:lstStyle>
          <a:p>
            <a:endParaRPr lang="it-IT"/>
          </a:p>
        </p:txBody>
      </p:sp>
      <p:sp>
        <p:nvSpPr>
          <p:cNvPr id="6147" name="Rectangle 3"/>
          <p:cNvSpPr>
            <a:spLocks noGrp="1" noChangeArrowheads="1"/>
          </p:cNvSpPr>
          <p:nvPr>
            <p:ph type="dt" idx="1"/>
          </p:nvPr>
        </p:nvSpPr>
        <p:spPr bwMode="auto">
          <a:xfrm>
            <a:off x="3851275"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200">
                <a:effectLst/>
                <a:latin typeface="Arial" charset="0"/>
              </a:defRPr>
            </a:lvl1pPr>
          </a:lstStyle>
          <a:p>
            <a:endParaRPr lang="it-IT"/>
          </a:p>
        </p:txBody>
      </p:sp>
      <p:sp>
        <p:nvSpPr>
          <p:cNvPr id="6148"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6150" name="Rectangle 6"/>
          <p:cNvSpPr>
            <a:spLocks noGrp="1" noChangeArrowheads="1"/>
          </p:cNvSpPr>
          <p:nvPr>
            <p:ph type="ftr" sz="quarter" idx="4"/>
          </p:nvPr>
        </p:nvSpPr>
        <p:spPr bwMode="auto">
          <a:xfrm>
            <a:off x="0"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effectLst/>
                <a:latin typeface="Arial" charset="0"/>
              </a:defRPr>
            </a:lvl1pPr>
          </a:lstStyle>
          <a:p>
            <a:endParaRPr lang="it-IT"/>
          </a:p>
        </p:txBody>
      </p:sp>
      <p:sp>
        <p:nvSpPr>
          <p:cNvPr id="6151" name="Rectangle 7"/>
          <p:cNvSpPr>
            <a:spLocks noGrp="1" noChangeArrowheads="1"/>
          </p:cNvSpPr>
          <p:nvPr>
            <p:ph type="sldNum" sz="quarter" idx="5"/>
          </p:nvPr>
        </p:nvSpPr>
        <p:spPr bwMode="auto">
          <a:xfrm>
            <a:off x="3851275"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effectLst/>
                <a:latin typeface="Arial" charset="0"/>
              </a:defRPr>
            </a:lvl1pPr>
          </a:lstStyle>
          <a:p>
            <a:fld id="{EA64B1A6-F8FD-4133-93FC-5D35EF429949}" type="slidenum">
              <a:rPr lang="it-IT"/>
              <a:pPr/>
              <a:t>‹N›</a:t>
            </a:fld>
            <a:endParaRPr lang="it-IT"/>
          </a:p>
        </p:txBody>
      </p:sp>
    </p:spTree>
    <p:extLst>
      <p:ext uri="{BB962C8B-B14F-4D97-AF65-F5344CB8AC3E}">
        <p14:creationId xmlns:p14="http://schemas.microsoft.com/office/powerpoint/2010/main" val="9045141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DE46A0-BE44-4B84-A51C-6BFC2968C9B4}" type="slidenum">
              <a:rPr lang="it-IT"/>
              <a:pPr/>
              <a:t>1</a:t>
            </a:fld>
            <a:endParaRPr lang="it-IT"/>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868170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tLang="it-IT" smtClean="0">
              <a:ea typeface="ＭＳ Ｐゴシック" pitchFamily="34" charset="-128"/>
            </a:endParaRPr>
          </a:p>
        </p:txBody>
      </p:sp>
      <p:sp>
        <p:nvSpPr>
          <p:cNvPr id="71684" name="3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spcBef>
                <a:spcPct val="30000"/>
              </a:spcBef>
              <a:defRPr sz="1200">
                <a:solidFill>
                  <a:schemeClr val="tx1"/>
                </a:solidFill>
                <a:latin typeface="Calibri" pitchFamily="34" charset="0"/>
                <a:ea typeface="ＭＳ Ｐゴシック" pitchFamily="34" charset="-128"/>
                <a:cs typeface="Arial" charset="0"/>
              </a:defRPr>
            </a:lvl1pPr>
            <a:lvl2pPr marL="742950" indent="-285750" defTabSz="909638" eaLnBrk="0" hangingPunct="0">
              <a:spcBef>
                <a:spcPct val="30000"/>
              </a:spcBef>
              <a:defRPr sz="1200">
                <a:solidFill>
                  <a:schemeClr val="tx1"/>
                </a:solidFill>
                <a:latin typeface="Calibri" pitchFamily="34" charset="0"/>
                <a:ea typeface="ＭＳ Ｐゴシック" pitchFamily="34" charset="-128"/>
                <a:cs typeface="Arial" charset="0"/>
              </a:defRPr>
            </a:lvl2pPr>
            <a:lvl3pPr marL="1143000" indent="-228600" defTabSz="909638" eaLnBrk="0" hangingPunct="0">
              <a:spcBef>
                <a:spcPct val="30000"/>
              </a:spcBef>
              <a:defRPr sz="1200">
                <a:solidFill>
                  <a:schemeClr val="tx1"/>
                </a:solidFill>
                <a:latin typeface="Calibri" pitchFamily="34" charset="0"/>
                <a:ea typeface="ＭＳ Ｐゴシック" pitchFamily="34" charset="-128"/>
                <a:cs typeface="Arial" charset="0"/>
              </a:defRPr>
            </a:lvl3pPr>
            <a:lvl4pPr marL="1600200" indent="-228600" defTabSz="909638" eaLnBrk="0" hangingPunct="0">
              <a:spcBef>
                <a:spcPct val="30000"/>
              </a:spcBef>
              <a:defRPr sz="1200">
                <a:solidFill>
                  <a:schemeClr val="tx1"/>
                </a:solidFill>
                <a:latin typeface="Calibri" pitchFamily="34" charset="0"/>
                <a:ea typeface="ＭＳ Ｐゴシック" pitchFamily="34" charset="-128"/>
                <a:cs typeface="Arial" charset="0"/>
              </a:defRPr>
            </a:lvl4pPr>
            <a:lvl5pPr marL="2057400" indent="-228600" defTabSz="909638" eaLnBrk="0" hangingPunct="0">
              <a:spcBef>
                <a:spcPct val="30000"/>
              </a:spcBef>
              <a:defRPr sz="1200">
                <a:solidFill>
                  <a:schemeClr val="tx1"/>
                </a:solidFill>
                <a:latin typeface="Calibri" pitchFamily="34" charset="0"/>
                <a:ea typeface="ＭＳ Ｐゴシック" pitchFamily="34" charset="-128"/>
                <a:cs typeface="Arial" charset="0"/>
              </a:defRPr>
            </a:lvl5pPr>
            <a:lvl6pPr marL="25146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6pPr>
            <a:lvl7pPr marL="29718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7pPr>
            <a:lvl8pPr marL="34290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8pPr>
            <a:lvl9pPr marL="38862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9pPr>
          </a:lstStyle>
          <a:p>
            <a:pPr eaLnBrk="1" hangingPunct="1">
              <a:spcBef>
                <a:spcPct val="0"/>
              </a:spcBef>
            </a:pPr>
            <a:r>
              <a:rPr lang="it-IT" altLang="it-IT" smtClean="0"/>
              <a:t>Direzione CUIA - Censimento attività interuniversitaria italo-argentine</a:t>
            </a:r>
          </a:p>
        </p:txBody>
      </p:sp>
      <p:sp>
        <p:nvSpPr>
          <p:cNvPr id="71685" name="4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spcBef>
                <a:spcPct val="30000"/>
              </a:spcBef>
              <a:defRPr sz="1200">
                <a:solidFill>
                  <a:schemeClr val="tx1"/>
                </a:solidFill>
                <a:latin typeface="Calibri" pitchFamily="34" charset="0"/>
                <a:ea typeface="ＭＳ Ｐゴシック" pitchFamily="34" charset="-128"/>
                <a:cs typeface="Arial" charset="0"/>
              </a:defRPr>
            </a:lvl1pPr>
            <a:lvl2pPr marL="742950" indent="-285750" defTabSz="909638" eaLnBrk="0" hangingPunct="0">
              <a:spcBef>
                <a:spcPct val="30000"/>
              </a:spcBef>
              <a:defRPr sz="1200">
                <a:solidFill>
                  <a:schemeClr val="tx1"/>
                </a:solidFill>
                <a:latin typeface="Calibri" pitchFamily="34" charset="0"/>
                <a:ea typeface="ＭＳ Ｐゴシック" pitchFamily="34" charset="-128"/>
                <a:cs typeface="Arial" charset="0"/>
              </a:defRPr>
            </a:lvl2pPr>
            <a:lvl3pPr marL="1143000" indent="-228600" defTabSz="909638" eaLnBrk="0" hangingPunct="0">
              <a:spcBef>
                <a:spcPct val="30000"/>
              </a:spcBef>
              <a:defRPr sz="1200">
                <a:solidFill>
                  <a:schemeClr val="tx1"/>
                </a:solidFill>
                <a:latin typeface="Calibri" pitchFamily="34" charset="0"/>
                <a:ea typeface="ＭＳ Ｐゴシック" pitchFamily="34" charset="-128"/>
                <a:cs typeface="Arial" charset="0"/>
              </a:defRPr>
            </a:lvl3pPr>
            <a:lvl4pPr marL="1600200" indent="-228600" defTabSz="909638" eaLnBrk="0" hangingPunct="0">
              <a:spcBef>
                <a:spcPct val="30000"/>
              </a:spcBef>
              <a:defRPr sz="1200">
                <a:solidFill>
                  <a:schemeClr val="tx1"/>
                </a:solidFill>
                <a:latin typeface="Calibri" pitchFamily="34" charset="0"/>
                <a:ea typeface="ＭＳ Ｐゴシック" pitchFamily="34" charset="-128"/>
                <a:cs typeface="Arial" charset="0"/>
              </a:defRPr>
            </a:lvl4pPr>
            <a:lvl5pPr marL="2057400" indent="-228600" defTabSz="909638" eaLnBrk="0" hangingPunct="0">
              <a:spcBef>
                <a:spcPct val="30000"/>
              </a:spcBef>
              <a:defRPr sz="1200">
                <a:solidFill>
                  <a:schemeClr val="tx1"/>
                </a:solidFill>
                <a:latin typeface="Calibri" pitchFamily="34" charset="0"/>
                <a:ea typeface="ＭＳ Ｐゴシック" pitchFamily="34" charset="-128"/>
                <a:cs typeface="Arial" charset="0"/>
              </a:defRPr>
            </a:lvl5pPr>
            <a:lvl6pPr marL="25146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6pPr>
            <a:lvl7pPr marL="29718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7pPr>
            <a:lvl8pPr marL="34290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8pPr>
            <a:lvl9pPr marL="38862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9pPr>
          </a:lstStyle>
          <a:p>
            <a:pPr eaLnBrk="1" hangingPunct="1">
              <a:spcBef>
                <a:spcPct val="0"/>
              </a:spcBef>
            </a:pPr>
            <a:fld id="{C8E46459-BE55-4CE1-BF9D-5A0222C767DB}" type="slidenum">
              <a:rPr lang="it-IT" altLang="it-IT" smtClean="0"/>
              <a:pPr eaLnBrk="1" hangingPunct="1">
                <a:spcBef>
                  <a:spcPct val="0"/>
                </a:spcBef>
              </a:pPr>
              <a:t>22</a:t>
            </a:fld>
            <a:endParaRPr lang="it-IT" alt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tLang="it-IT" smtClean="0">
              <a:ea typeface="ＭＳ Ｐゴシック" pitchFamily="34" charset="-128"/>
            </a:endParaRPr>
          </a:p>
        </p:txBody>
      </p:sp>
      <p:sp>
        <p:nvSpPr>
          <p:cNvPr id="72708" name="3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spcBef>
                <a:spcPct val="30000"/>
              </a:spcBef>
              <a:defRPr sz="1200">
                <a:solidFill>
                  <a:schemeClr val="tx1"/>
                </a:solidFill>
                <a:latin typeface="Calibri" pitchFamily="34" charset="0"/>
                <a:ea typeface="ＭＳ Ｐゴシック" pitchFamily="34" charset="-128"/>
                <a:cs typeface="Arial" charset="0"/>
              </a:defRPr>
            </a:lvl1pPr>
            <a:lvl2pPr marL="742950" indent="-285750" defTabSz="909638" eaLnBrk="0" hangingPunct="0">
              <a:spcBef>
                <a:spcPct val="30000"/>
              </a:spcBef>
              <a:defRPr sz="1200">
                <a:solidFill>
                  <a:schemeClr val="tx1"/>
                </a:solidFill>
                <a:latin typeface="Calibri" pitchFamily="34" charset="0"/>
                <a:ea typeface="ＭＳ Ｐゴシック" pitchFamily="34" charset="-128"/>
                <a:cs typeface="Arial" charset="0"/>
              </a:defRPr>
            </a:lvl2pPr>
            <a:lvl3pPr marL="1143000" indent="-228600" defTabSz="909638" eaLnBrk="0" hangingPunct="0">
              <a:spcBef>
                <a:spcPct val="30000"/>
              </a:spcBef>
              <a:defRPr sz="1200">
                <a:solidFill>
                  <a:schemeClr val="tx1"/>
                </a:solidFill>
                <a:latin typeface="Calibri" pitchFamily="34" charset="0"/>
                <a:ea typeface="ＭＳ Ｐゴシック" pitchFamily="34" charset="-128"/>
                <a:cs typeface="Arial" charset="0"/>
              </a:defRPr>
            </a:lvl3pPr>
            <a:lvl4pPr marL="1600200" indent="-228600" defTabSz="909638" eaLnBrk="0" hangingPunct="0">
              <a:spcBef>
                <a:spcPct val="30000"/>
              </a:spcBef>
              <a:defRPr sz="1200">
                <a:solidFill>
                  <a:schemeClr val="tx1"/>
                </a:solidFill>
                <a:latin typeface="Calibri" pitchFamily="34" charset="0"/>
                <a:ea typeface="ＭＳ Ｐゴシック" pitchFamily="34" charset="-128"/>
                <a:cs typeface="Arial" charset="0"/>
              </a:defRPr>
            </a:lvl4pPr>
            <a:lvl5pPr marL="2057400" indent="-228600" defTabSz="909638" eaLnBrk="0" hangingPunct="0">
              <a:spcBef>
                <a:spcPct val="30000"/>
              </a:spcBef>
              <a:defRPr sz="1200">
                <a:solidFill>
                  <a:schemeClr val="tx1"/>
                </a:solidFill>
                <a:latin typeface="Calibri" pitchFamily="34" charset="0"/>
                <a:ea typeface="ＭＳ Ｐゴシック" pitchFamily="34" charset="-128"/>
                <a:cs typeface="Arial" charset="0"/>
              </a:defRPr>
            </a:lvl5pPr>
            <a:lvl6pPr marL="25146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6pPr>
            <a:lvl7pPr marL="29718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7pPr>
            <a:lvl8pPr marL="34290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8pPr>
            <a:lvl9pPr marL="38862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9pPr>
          </a:lstStyle>
          <a:p>
            <a:pPr eaLnBrk="1" hangingPunct="1">
              <a:spcBef>
                <a:spcPct val="0"/>
              </a:spcBef>
            </a:pPr>
            <a:r>
              <a:rPr lang="it-IT" altLang="it-IT" smtClean="0"/>
              <a:t>Direzione CUIA - Censimento attività interuniversitaria italo-argentine</a:t>
            </a:r>
          </a:p>
        </p:txBody>
      </p:sp>
      <p:sp>
        <p:nvSpPr>
          <p:cNvPr id="72709" name="4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spcBef>
                <a:spcPct val="30000"/>
              </a:spcBef>
              <a:defRPr sz="1200">
                <a:solidFill>
                  <a:schemeClr val="tx1"/>
                </a:solidFill>
                <a:latin typeface="Calibri" pitchFamily="34" charset="0"/>
                <a:ea typeface="ＭＳ Ｐゴシック" pitchFamily="34" charset="-128"/>
                <a:cs typeface="Arial" charset="0"/>
              </a:defRPr>
            </a:lvl1pPr>
            <a:lvl2pPr marL="742950" indent="-285750" defTabSz="909638" eaLnBrk="0" hangingPunct="0">
              <a:spcBef>
                <a:spcPct val="30000"/>
              </a:spcBef>
              <a:defRPr sz="1200">
                <a:solidFill>
                  <a:schemeClr val="tx1"/>
                </a:solidFill>
                <a:latin typeface="Calibri" pitchFamily="34" charset="0"/>
                <a:ea typeface="ＭＳ Ｐゴシック" pitchFamily="34" charset="-128"/>
                <a:cs typeface="Arial" charset="0"/>
              </a:defRPr>
            </a:lvl2pPr>
            <a:lvl3pPr marL="1143000" indent="-228600" defTabSz="909638" eaLnBrk="0" hangingPunct="0">
              <a:spcBef>
                <a:spcPct val="30000"/>
              </a:spcBef>
              <a:defRPr sz="1200">
                <a:solidFill>
                  <a:schemeClr val="tx1"/>
                </a:solidFill>
                <a:latin typeface="Calibri" pitchFamily="34" charset="0"/>
                <a:ea typeface="ＭＳ Ｐゴシック" pitchFamily="34" charset="-128"/>
                <a:cs typeface="Arial" charset="0"/>
              </a:defRPr>
            </a:lvl3pPr>
            <a:lvl4pPr marL="1600200" indent="-228600" defTabSz="909638" eaLnBrk="0" hangingPunct="0">
              <a:spcBef>
                <a:spcPct val="30000"/>
              </a:spcBef>
              <a:defRPr sz="1200">
                <a:solidFill>
                  <a:schemeClr val="tx1"/>
                </a:solidFill>
                <a:latin typeface="Calibri" pitchFamily="34" charset="0"/>
                <a:ea typeface="ＭＳ Ｐゴシック" pitchFamily="34" charset="-128"/>
                <a:cs typeface="Arial" charset="0"/>
              </a:defRPr>
            </a:lvl4pPr>
            <a:lvl5pPr marL="2057400" indent="-228600" defTabSz="909638" eaLnBrk="0" hangingPunct="0">
              <a:spcBef>
                <a:spcPct val="30000"/>
              </a:spcBef>
              <a:defRPr sz="1200">
                <a:solidFill>
                  <a:schemeClr val="tx1"/>
                </a:solidFill>
                <a:latin typeface="Calibri" pitchFamily="34" charset="0"/>
                <a:ea typeface="ＭＳ Ｐゴシック" pitchFamily="34" charset="-128"/>
                <a:cs typeface="Arial" charset="0"/>
              </a:defRPr>
            </a:lvl5pPr>
            <a:lvl6pPr marL="25146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6pPr>
            <a:lvl7pPr marL="29718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7pPr>
            <a:lvl8pPr marL="34290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8pPr>
            <a:lvl9pPr marL="38862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9pPr>
          </a:lstStyle>
          <a:p>
            <a:pPr eaLnBrk="1" hangingPunct="1">
              <a:spcBef>
                <a:spcPct val="0"/>
              </a:spcBef>
            </a:pPr>
            <a:fld id="{8D7A4030-4E94-4D57-88ED-3BB07F466166}" type="slidenum">
              <a:rPr lang="it-IT" altLang="it-IT" smtClean="0"/>
              <a:pPr eaLnBrk="1" hangingPunct="1">
                <a:spcBef>
                  <a:spcPct val="0"/>
                </a:spcBef>
              </a:pPr>
              <a:t>23</a:t>
            </a:fld>
            <a:endParaRPr lang="it-IT" alt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tLang="it-IT" smtClean="0">
              <a:ea typeface="ＭＳ Ｐゴシック" pitchFamily="34" charset="-128"/>
            </a:endParaRPr>
          </a:p>
        </p:txBody>
      </p:sp>
      <p:sp>
        <p:nvSpPr>
          <p:cNvPr id="73732" name="3 Marcador de pie de página"/>
          <p:cNvSpPr txBox="1">
            <a:spLocks noGrp="1"/>
          </p:cNvSpPr>
          <p:nvPr/>
        </p:nvSpPr>
        <p:spPr bwMode="auto">
          <a:xfrm>
            <a:off x="0" y="9429830"/>
            <a:ext cx="2946400" cy="49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56" tIns="45479" rIns="90956" bIns="45479" anchor="b"/>
          <a:lstStyle>
            <a:lvl1pPr defTabSz="909638" eaLnBrk="0" hangingPunct="0">
              <a:spcBef>
                <a:spcPct val="30000"/>
              </a:spcBef>
              <a:defRPr sz="1200">
                <a:solidFill>
                  <a:schemeClr val="tx1"/>
                </a:solidFill>
                <a:latin typeface="Calibri" pitchFamily="34" charset="0"/>
                <a:ea typeface="ＭＳ Ｐゴシック" pitchFamily="34" charset="-128"/>
                <a:cs typeface="Arial" charset="0"/>
              </a:defRPr>
            </a:lvl1pPr>
            <a:lvl2pPr marL="742950" indent="-285750" defTabSz="909638" eaLnBrk="0" hangingPunct="0">
              <a:spcBef>
                <a:spcPct val="30000"/>
              </a:spcBef>
              <a:defRPr sz="1200">
                <a:solidFill>
                  <a:schemeClr val="tx1"/>
                </a:solidFill>
                <a:latin typeface="Calibri" pitchFamily="34" charset="0"/>
                <a:ea typeface="ＭＳ Ｐゴシック" pitchFamily="34" charset="-128"/>
                <a:cs typeface="Arial" charset="0"/>
              </a:defRPr>
            </a:lvl2pPr>
            <a:lvl3pPr marL="1143000" indent="-228600" defTabSz="909638" eaLnBrk="0" hangingPunct="0">
              <a:spcBef>
                <a:spcPct val="30000"/>
              </a:spcBef>
              <a:defRPr sz="1200">
                <a:solidFill>
                  <a:schemeClr val="tx1"/>
                </a:solidFill>
                <a:latin typeface="Calibri" pitchFamily="34" charset="0"/>
                <a:ea typeface="ＭＳ Ｐゴシック" pitchFamily="34" charset="-128"/>
                <a:cs typeface="Arial" charset="0"/>
              </a:defRPr>
            </a:lvl3pPr>
            <a:lvl4pPr marL="1600200" indent="-228600" defTabSz="909638" eaLnBrk="0" hangingPunct="0">
              <a:spcBef>
                <a:spcPct val="30000"/>
              </a:spcBef>
              <a:defRPr sz="1200">
                <a:solidFill>
                  <a:schemeClr val="tx1"/>
                </a:solidFill>
                <a:latin typeface="Calibri" pitchFamily="34" charset="0"/>
                <a:ea typeface="ＭＳ Ｐゴシック" pitchFamily="34" charset="-128"/>
                <a:cs typeface="Arial" charset="0"/>
              </a:defRPr>
            </a:lvl4pPr>
            <a:lvl5pPr marL="2057400" indent="-228600" defTabSz="909638" eaLnBrk="0" hangingPunct="0">
              <a:spcBef>
                <a:spcPct val="30000"/>
              </a:spcBef>
              <a:defRPr sz="1200">
                <a:solidFill>
                  <a:schemeClr val="tx1"/>
                </a:solidFill>
                <a:latin typeface="Calibri" pitchFamily="34" charset="0"/>
                <a:ea typeface="ＭＳ Ｐゴシック" pitchFamily="34" charset="-128"/>
                <a:cs typeface="Arial" charset="0"/>
              </a:defRPr>
            </a:lvl5pPr>
            <a:lvl6pPr marL="25146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6pPr>
            <a:lvl7pPr marL="29718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7pPr>
            <a:lvl8pPr marL="34290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8pPr>
            <a:lvl9pPr marL="38862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9pPr>
          </a:lstStyle>
          <a:p>
            <a:pPr eaLnBrk="1" hangingPunct="1">
              <a:spcBef>
                <a:spcPct val="0"/>
              </a:spcBef>
            </a:pPr>
            <a:r>
              <a:rPr lang="it-IT" altLang="it-IT"/>
              <a:t>Direzione CUIA - Censimento attività interuniversitaria italo-argentine</a:t>
            </a:r>
          </a:p>
        </p:txBody>
      </p:sp>
      <p:sp>
        <p:nvSpPr>
          <p:cNvPr id="73733" name="4 Marcador de número de diapositiva"/>
          <p:cNvSpPr txBox="1">
            <a:spLocks noGrp="1"/>
          </p:cNvSpPr>
          <p:nvPr/>
        </p:nvSpPr>
        <p:spPr bwMode="auto">
          <a:xfrm>
            <a:off x="3849688" y="9429830"/>
            <a:ext cx="2946400" cy="49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56" tIns="45479" rIns="90956" bIns="45479" anchor="b"/>
          <a:lstStyle>
            <a:lvl1pPr defTabSz="909638" eaLnBrk="0" hangingPunct="0">
              <a:spcBef>
                <a:spcPct val="30000"/>
              </a:spcBef>
              <a:defRPr sz="1200">
                <a:solidFill>
                  <a:schemeClr val="tx1"/>
                </a:solidFill>
                <a:latin typeface="Calibri" pitchFamily="34" charset="0"/>
                <a:ea typeface="ＭＳ Ｐゴシック" pitchFamily="34" charset="-128"/>
                <a:cs typeface="Arial" charset="0"/>
              </a:defRPr>
            </a:lvl1pPr>
            <a:lvl2pPr marL="742950" indent="-285750" defTabSz="909638" eaLnBrk="0" hangingPunct="0">
              <a:spcBef>
                <a:spcPct val="30000"/>
              </a:spcBef>
              <a:defRPr sz="1200">
                <a:solidFill>
                  <a:schemeClr val="tx1"/>
                </a:solidFill>
                <a:latin typeface="Calibri" pitchFamily="34" charset="0"/>
                <a:ea typeface="ＭＳ Ｐゴシック" pitchFamily="34" charset="-128"/>
                <a:cs typeface="Arial" charset="0"/>
              </a:defRPr>
            </a:lvl2pPr>
            <a:lvl3pPr marL="1143000" indent="-228600" defTabSz="909638" eaLnBrk="0" hangingPunct="0">
              <a:spcBef>
                <a:spcPct val="30000"/>
              </a:spcBef>
              <a:defRPr sz="1200">
                <a:solidFill>
                  <a:schemeClr val="tx1"/>
                </a:solidFill>
                <a:latin typeface="Calibri" pitchFamily="34" charset="0"/>
                <a:ea typeface="ＭＳ Ｐゴシック" pitchFamily="34" charset="-128"/>
                <a:cs typeface="Arial" charset="0"/>
              </a:defRPr>
            </a:lvl3pPr>
            <a:lvl4pPr marL="1600200" indent="-228600" defTabSz="909638" eaLnBrk="0" hangingPunct="0">
              <a:spcBef>
                <a:spcPct val="30000"/>
              </a:spcBef>
              <a:defRPr sz="1200">
                <a:solidFill>
                  <a:schemeClr val="tx1"/>
                </a:solidFill>
                <a:latin typeface="Calibri" pitchFamily="34" charset="0"/>
                <a:ea typeface="ＭＳ Ｐゴシック" pitchFamily="34" charset="-128"/>
                <a:cs typeface="Arial" charset="0"/>
              </a:defRPr>
            </a:lvl4pPr>
            <a:lvl5pPr marL="2057400" indent="-228600" defTabSz="909638" eaLnBrk="0" hangingPunct="0">
              <a:spcBef>
                <a:spcPct val="30000"/>
              </a:spcBef>
              <a:defRPr sz="1200">
                <a:solidFill>
                  <a:schemeClr val="tx1"/>
                </a:solidFill>
                <a:latin typeface="Calibri" pitchFamily="34" charset="0"/>
                <a:ea typeface="ＭＳ Ｐゴシック" pitchFamily="34" charset="-128"/>
                <a:cs typeface="Arial" charset="0"/>
              </a:defRPr>
            </a:lvl5pPr>
            <a:lvl6pPr marL="25146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6pPr>
            <a:lvl7pPr marL="29718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7pPr>
            <a:lvl8pPr marL="34290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8pPr>
            <a:lvl9pPr marL="38862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9pPr>
          </a:lstStyle>
          <a:p>
            <a:pPr algn="r" eaLnBrk="1" hangingPunct="1">
              <a:spcBef>
                <a:spcPct val="0"/>
              </a:spcBef>
            </a:pPr>
            <a:fld id="{1E8E7687-89A0-4519-A2B7-9CE56822DE10}" type="slidenum">
              <a:rPr lang="it-IT" altLang="it-IT"/>
              <a:pPr algn="r" eaLnBrk="1" hangingPunct="1">
                <a:spcBef>
                  <a:spcPct val="0"/>
                </a:spcBef>
              </a:pPr>
              <a:t>24</a:t>
            </a:fld>
            <a:endParaRPr lang="it-IT"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spcBef>
                <a:spcPct val="30000"/>
              </a:spcBef>
              <a:defRPr sz="1200">
                <a:solidFill>
                  <a:schemeClr val="tx1"/>
                </a:solidFill>
                <a:latin typeface="Calibri" pitchFamily="34" charset="0"/>
                <a:ea typeface="ＭＳ Ｐゴシック" pitchFamily="34" charset="-128"/>
                <a:cs typeface="Arial" charset="0"/>
              </a:defRPr>
            </a:lvl1pPr>
            <a:lvl2pPr marL="742950" indent="-285750" defTabSz="909638" eaLnBrk="0" hangingPunct="0">
              <a:spcBef>
                <a:spcPct val="30000"/>
              </a:spcBef>
              <a:defRPr sz="1200">
                <a:solidFill>
                  <a:schemeClr val="tx1"/>
                </a:solidFill>
                <a:latin typeface="Calibri" pitchFamily="34" charset="0"/>
                <a:ea typeface="ＭＳ Ｐゴシック" pitchFamily="34" charset="-128"/>
                <a:cs typeface="Arial" charset="0"/>
              </a:defRPr>
            </a:lvl2pPr>
            <a:lvl3pPr marL="1143000" indent="-228600" defTabSz="909638" eaLnBrk="0" hangingPunct="0">
              <a:spcBef>
                <a:spcPct val="30000"/>
              </a:spcBef>
              <a:defRPr sz="1200">
                <a:solidFill>
                  <a:schemeClr val="tx1"/>
                </a:solidFill>
                <a:latin typeface="Calibri" pitchFamily="34" charset="0"/>
                <a:ea typeface="ＭＳ Ｐゴシック" pitchFamily="34" charset="-128"/>
                <a:cs typeface="Arial" charset="0"/>
              </a:defRPr>
            </a:lvl3pPr>
            <a:lvl4pPr marL="1600200" indent="-228600" defTabSz="909638" eaLnBrk="0" hangingPunct="0">
              <a:spcBef>
                <a:spcPct val="30000"/>
              </a:spcBef>
              <a:defRPr sz="1200">
                <a:solidFill>
                  <a:schemeClr val="tx1"/>
                </a:solidFill>
                <a:latin typeface="Calibri" pitchFamily="34" charset="0"/>
                <a:ea typeface="ＭＳ Ｐゴシック" pitchFamily="34" charset="-128"/>
                <a:cs typeface="Arial" charset="0"/>
              </a:defRPr>
            </a:lvl4pPr>
            <a:lvl5pPr marL="2057400" indent="-228600" defTabSz="909638" eaLnBrk="0" hangingPunct="0">
              <a:spcBef>
                <a:spcPct val="30000"/>
              </a:spcBef>
              <a:defRPr sz="1200">
                <a:solidFill>
                  <a:schemeClr val="tx1"/>
                </a:solidFill>
                <a:latin typeface="Calibri" pitchFamily="34" charset="0"/>
                <a:ea typeface="ＭＳ Ｐゴシック" pitchFamily="34" charset="-128"/>
                <a:cs typeface="Arial" charset="0"/>
              </a:defRPr>
            </a:lvl5pPr>
            <a:lvl6pPr marL="25146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6pPr>
            <a:lvl7pPr marL="29718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7pPr>
            <a:lvl8pPr marL="34290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8pPr>
            <a:lvl9pPr marL="38862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9pPr>
          </a:lstStyle>
          <a:p>
            <a:pPr eaLnBrk="1" hangingPunct="1">
              <a:spcBef>
                <a:spcPct val="0"/>
              </a:spcBef>
            </a:pPr>
            <a:fld id="{9658FD8D-F352-44A1-9CCA-CE01984151A6}" type="slidenum">
              <a:rPr lang="it-IT" altLang="it-IT" smtClean="0"/>
              <a:pPr eaLnBrk="1" hangingPunct="1">
                <a:spcBef>
                  <a:spcPct val="0"/>
                </a:spcBef>
              </a:pPr>
              <a:t>25</a:t>
            </a:fld>
            <a:endParaRPr lang="it-IT" altLang="it-IT" smtClean="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it-IT"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spcBef>
                <a:spcPct val="30000"/>
              </a:spcBef>
              <a:defRPr sz="1200">
                <a:solidFill>
                  <a:schemeClr val="tx1"/>
                </a:solidFill>
                <a:latin typeface="Calibri" pitchFamily="34" charset="0"/>
                <a:ea typeface="ＭＳ Ｐゴシック" pitchFamily="34" charset="-128"/>
                <a:cs typeface="Arial" charset="0"/>
              </a:defRPr>
            </a:lvl1pPr>
            <a:lvl2pPr marL="742950" indent="-285750" defTabSz="909638" eaLnBrk="0" hangingPunct="0">
              <a:spcBef>
                <a:spcPct val="30000"/>
              </a:spcBef>
              <a:defRPr sz="1200">
                <a:solidFill>
                  <a:schemeClr val="tx1"/>
                </a:solidFill>
                <a:latin typeface="Calibri" pitchFamily="34" charset="0"/>
                <a:ea typeface="ＭＳ Ｐゴシック" pitchFamily="34" charset="-128"/>
                <a:cs typeface="Arial" charset="0"/>
              </a:defRPr>
            </a:lvl2pPr>
            <a:lvl3pPr marL="1143000" indent="-228600" defTabSz="909638" eaLnBrk="0" hangingPunct="0">
              <a:spcBef>
                <a:spcPct val="30000"/>
              </a:spcBef>
              <a:defRPr sz="1200">
                <a:solidFill>
                  <a:schemeClr val="tx1"/>
                </a:solidFill>
                <a:latin typeface="Calibri" pitchFamily="34" charset="0"/>
                <a:ea typeface="ＭＳ Ｐゴシック" pitchFamily="34" charset="-128"/>
                <a:cs typeface="Arial" charset="0"/>
              </a:defRPr>
            </a:lvl3pPr>
            <a:lvl4pPr marL="1600200" indent="-228600" defTabSz="909638" eaLnBrk="0" hangingPunct="0">
              <a:spcBef>
                <a:spcPct val="30000"/>
              </a:spcBef>
              <a:defRPr sz="1200">
                <a:solidFill>
                  <a:schemeClr val="tx1"/>
                </a:solidFill>
                <a:latin typeface="Calibri" pitchFamily="34" charset="0"/>
                <a:ea typeface="ＭＳ Ｐゴシック" pitchFamily="34" charset="-128"/>
                <a:cs typeface="Arial" charset="0"/>
              </a:defRPr>
            </a:lvl4pPr>
            <a:lvl5pPr marL="2057400" indent="-228600" defTabSz="909638" eaLnBrk="0" hangingPunct="0">
              <a:spcBef>
                <a:spcPct val="30000"/>
              </a:spcBef>
              <a:defRPr sz="1200">
                <a:solidFill>
                  <a:schemeClr val="tx1"/>
                </a:solidFill>
                <a:latin typeface="Calibri" pitchFamily="34" charset="0"/>
                <a:ea typeface="ＭＳ Ｐゴシック" pitchFamily="34" charset="-128"/>
                <a:cs typeface="Arial" charset="0"/>
              </a:defRPr>
            </a:lvl5pPr>
            <a:lvl6pPr marL="25146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6pPr>
            <a:lvl7pPr marL="29718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7pPr>
            <a:lvl8pPr marL="34290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8pPr>
            <a:lvl9pPr marL="38862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9pPr>
          </a:lstStyle>
          <a:p>
            <a:pPr eaLnBrk="1" hangingPunct="1">
              <a:spcBef>
                <a:spcPct val="0"/>
              </a:spcBef>
            </a:pPr>
            <a:fld id="{82105FA4-066F-413F-B298-4D40982CA89E}" type="slidenum">
              <a:rPr lang="it-IT" altLang="it-IT" smtClean="0"/>
              <a:pPr eaLnBrk="1" hangingPunct="1">
                <a:spcBef>
                  <a:spcPct val="0"/>
                </a:spcBef>
              </a:pPr>
              <a:t>26</a:t>
            </a:fld>
            <a:endParaRPr lang="it-IT" altLang="it-IT" smtClean="0"/>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it-IT"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spcBef>
                <a:spcPct val="30000"/>
              </a:spcBef>
              <a:defRPr sz="1200">
                <a:solidFill>
                  <a:schemeClr val="tx1"/>
                </a:solidFill>
                <a:latin typeface="Calibri" pitchFamily="34" charset="0"/>
                <a:ea typeface="ＭＳ Ｐゴシック" pitchFamily="34" charset="-128"/>
                <a:cs typeface="Arial" charset="0"/>
              </a:defRPr>
            </a:lvl1pPr>
            <a:lvl2pPr marL="742950" indent="-285750" defTabSz="909638" eaLnBrk="0" hangingPunct="0">
              <a:spcBef>
                <a:spcPct val="30000"/>
              </a:spcBef>
              <a:defRPr sz="1200">
                <a:solidFill>
                  <a:schemeClr val="tx1"/>
                </a:solidFill>
                <a:latin typeface="Calibri" pitchFamily="34" charset="0"/>
                <a:ea typeface="ＭＳ Ｐゴシック" pitchFamily="34" charset="-128"/>
                <a:cs typeface="Arial" charset="0"/>
              </a:defRPr>
            </a:lvl2pPr>
            <a:lvl3pPr marL="1143000" indent="-228600" defTabSz="909638" eaLnBrk="0" hangingPunct="0">
              <a:spcBef>
                <a:spcPct val="30000"/>
              </a:spcBef>
              <a:defRPr sz="1200">
                <a:solidFill>
                  <a:schemeClr val="tx1"/>
                </a:solidFill>
                <a:latin typeface="Calibri" pitchFamily="34" charset="0"/>
                <a:ea typeface="ＭＳ Ｐゴシック" pitchFamily="34" charset="-128"/>
                <a:cs typeface="Arial" charset="0"/>
              </a:defRPr>
            </a:lvl3pPr>
            <a:lvl4pPr marL="1600200" indent="-228600" defTabSz="909638" eaLnBrk="0" hangingPunct="0">
              <a:spcBef>
                <a:spcPct val="30000"/>
              </a:spcBef>
              <a:defRPr sz="1200">
                <a:solidFill>
                  <a:schemeClr val="tx1"/>
                </a:solidFill>
                <a:latin typeface="Calibri" pitchFamily="34" charset="0"/>
                <a:ea typeface="ＭＳ Ｐゴシック" pitchFamily="34" charset="-128"/>
                <a:cs typeface="Arial" charset="0"/>
              </a:defRPr>
            </a:lvl4pPr>
            <a:lvl5pPr marL="2057400" indent="-228600" defTabSz="909638" eaLnBrk="0" hangingPunct="0">
              <a:spcBef>
                <a:spcPct val="30000"/>
              </a:spcBef>
              <a:defRPr sz="1200">
                <a:solidFill>
                  <a:schemeClr val="tx1"/>
                </a:solidFill>
                <a:latin typeface="Calibri" pitchFamily="34" charset="0"/>
                <a:ea typeface="ＭＳ Ｐゴシック" pitchFamily="34" charset="-128"/>
                <a:cs typeface="Arial" charset="0"/>
              </a:defRPr>
            </a:lvl5pPr>
            <a:lvl6pPr marL="25146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6pPr>
            <a:lvl7pPr marL="29718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7pPr>
            <a:lvl8pPr marL="34290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8pPr>
            <a:lvl9pPr marL="38862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9pPr>
          </a:lstStyle>
          <a:p>
            <a:pPr eaLnBrk="1" hangingPunct="1">
              <a:spcBef>
                <a:spcPct val="0"/>
              </a:spcBef>
            </a:pPr>
            <a:fld id="{E6FD6653-719C-4476-89F1-95C2A5D1168F}" type="slidenum">
              <a:rPr lang="it-IT" altLang="it-IT" smtClean="0"/>
              <a:pPr eaLnBrk="1" hangingPunct="1">
                <a:spcBef>
                  <a:spcPct val="0"/>
                </a:spcBef>
              </a:pPr>
              <a:t>27</a:t>
            </a:fld>
            <a:endParaRPr lang="it-IT" altLang="it-IT"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it-IT"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spcBef>
                <a:spcPct val="30000"/>
              </a:spcBef>
              <a:defRPr sz="1200">
                <a:solidFill>
                  <a:schemeClr val="tx1"/>
                </a:solidFill>
                <a:latin typeface="Calibri" pitchFamily="34" charset="0"/>
                <a:ea typeface="ＭＳ Ｐゴシック" pitchFamily="34" charset="-128"/>
                <a:cs typeface="Arial" charset="0"/>
              </a:defRPr>
            </a:lvl1pPr>
            <a:lvl2pPr marL="742950" indent="-285750" defTabSz="909638" eaLnBrk="0" hangingPunct="0">
              <a:spcBef>
                <a:spcPct val="30000"/>
              </a:spcBef>
              <a:defRPr sz="1200">
                <a:solidFill>
                  <a:schemeClr val="tx1"/>
                </a:solidFill>
                <a:latin typeface="Calibri" pitchFamily="34" charset="0"/>
                <a:ea typeface="ＭＳ Ｐゴシック" pitchFamily="34" charset="-128"/>
                <a:cs typeface="Arial" charset="0"/>
              </a:defRPr>
            </a:lvl2pPr>
            <a:lvl3pPr marL="1143000" indent="-228600" defTabSz="909638" eaLnBrk="0" hangingPunct="0">
              <a:spcBef>
                <a:spcPct val="30000"/>
              </a:spcBef>
              <a:defRPr sz="1200">
                <a:solidFill>
                  <a:schemeClr val="tx1"/>
                </a:solidFill>
                <a:latin typeface="Calibri" pitchFamily="34" charset="0"/>
                <a:ea typeface="ＭＳ Ｐゴシック" pitchFamily="34" charset="-128"/>
                <a:cs typeface="Arial" charset="0"/>
              </a:defRPr>
            </a:lvl3pPr>
            <a:lvl4pPr marL="1600200" indent="-228600" defTabSz="909638" eaLnBrk="0" hangingPunct="0">
              <a:spcBef>
                <a:spcPct val="30000"/>
              </a:spcBef>
              <a:defRPr sz="1200">
                <a:solidFill>
                  <a:schemeClr val="tx1"/>
                </a:solidFill>
                <a:latin typeface="Calibri" pitchFamily="34" charset="0"/>
                <a:ea typeface="ＭＳ Ｐゴシック" pitchFamily="34" charset="-128"/>
                <a:cs typeface="Arial" charset="0"/>
              </a:defRPr>
            </a:lvl4pPr>
            <a:lvl5pPr marL="2057400" indent="-228600" defTabSz="909638" eaLnBrk="0" hangingPunct="0">
              <a:spcBef>
                <a:spcPct val="30000"/>
              </a:spcBef>
              <a:defRPr sz="1200">
                <a:solidFill>
                  <a:schemeClr val="tx1"/>
                </a:solidFill>
                <a:latin typeface="Calibri" pitchFamily="34" charset="0"/>
                <a:ea typeface="ＭＳ Ｐゴシック" pitchFamily="34" charset="-128"/>
                <a:cs typeface="Arial" charset="0"/>
              </a:defRPr>
            </a:lvl5pPr>
            <a:lvl6pPr marL="25146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6pPr>
            <a:lvl7pPr marL="29718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7pPr>
            <a:lvl8pPr marL="34290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8pPr>
            <a:lvl9pPr marL="38862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9pPr>
          </a:lstStyle>
          <a:p>
            <a:pPr eaLnBrk="1" hangingPunct="1">
              <a:spcBef>
                <a:spcPct val="0"/>
              </a:spcBef>
            </a:pPr>
            <a:fld id="{583636F3-7308-4954-A435-1BC29DF7D2AE}" type="slidenum">
              <a:rPr lang="it-IT" altLang="it-IT" smtClean="0"/>
              <a:pPr eaLnBrk="1" hangingPunct="1">
                <a:spcBef>
                  <a:spcPct val="0"/>
                </a:spcBef>
              </a:pPr>
              <a:t>28</a:t>
            </a:fld>
            <a:endParaRPr lang="it-IT" altLang="it-IT" smtClean="0"/>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it-IT"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spcBef>
                <a:spcPct val="30000"/>
              </a:spcBef>
              <a:defRPr sz="1200">
                <a:solidFill>
                  <a:schemeClr val="tx1"/>
                </a:solidFill>
                <a:latin typeface="Calibri" pitchFamily="34" charset="0"/>
                <a:ea typeface="ＭＳ Ｐゴシック" pitchFamily="34" charset="-128"/>
                <a:cs typeface="Arial" charset="0"/>
              </a:defRPr>
            </a:lvl1pPr>
            <a:lvl2pPr marL="742950" indent="-285750" defTabSz="909638" eaLnBrk="0" hangingPunct="0">
              <a:spcBef>
                <a:spcPct val="30000"/>
              </a:spcBef>
              <a:defRPr sz="1200">
                <a:solidFill>
                  <a:schemeClr val="tx1"/>
                </a:solidFill>
                <a:latin typeface="Calibri" pitchFamily="34" charset="0"/>
                <a:ea typeface="ＭＳ Ｐゴシック" pitchFamily="34" charset="-128"/>
                <a:cs typeface="Arial" charset="0"/>
              </a:defRPr>
            </a:lvl2pPr>
            <a:lvl3pPr marL="1143000" indent="-228600" defTabSz="909638" eaLnBrk="0" hangingPunct="0">
              <a:spcBef>
                <a:spcPct val="30000"/>
              </a:spcBef>
              <a:defRPr sz="1200">
                <a:solidFill>
                  <a:schemeClr val="tx1"/>
                </a:solidFill>
                <a:latin typeface="Calibri" pitchFamily="34" charset="0"/>
                <a:ea typeface="ＭＳ Ｐゴシック" pitchFamily="34" charset="-128"/>
                <a:cs typeface="Arial" charset="0"/>
              </a:defRPr>
            </a:lvl3pPr>
            <a:lvl4pPr marL="1600200" indent="-228600" defTabSz="909638" eaLnBrk="0" hangingPunct="0">
              <a:spcBef>
                <a:spcPct val="30000"/>
              </a:spcBef>
              <a:defRPr sz="1200">
                <a:solidFill>
                  <a:schemeClr val="tx1"/>
                </a:solidFill>
                <a:latin typeface="Calibri" pitchFamily="34" charset="0"/>
                <a:ea typeface="ＭＳ Ｐゴシック" pitchFamily="34" charset="-128"/>
                <a:cs typeface="Arial" charset="0"/>
              </a:defRPr>
            </a:lvl4pPr>
            <a:lvl5pPr marL="2057400" indent="-228600" defTabSz="909638" eaLnBrk="0" hangingPunct="0">
              <a:spcBef>
                <a:spcPct val="30000"/>
              </a:spcBef>
              <a:defRPr sz="1200">
                <a:solidFill>
                  <a:schemeClr val="tx1"/>
                </a:solidFill>
                <a:latin typeface="Calibri" pitchFamily="34" charset="0"/>
                <a:ea typeface="ＭＳ Ｐゴシック" pitchFamily="34" charset="-128"/>
                <a:cs typeface="Arial" charset="0"/>
              </a:defRPr>
            </a:lvl5pPr>
            <a:lvl6pPr marL="25146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6pPr>
            <a:lvl7pPr marL="29718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7pPr>
            <a:lvl8pPr marL="34290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8pPr>
            <a:lvl9pPr marL="38862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9pPr>
          </a:lstStyle>
          <a:p>
            <a:pPr eaLnBrk="1" hangingPunct="1">
              <a:spcBef>
                <a:spcPct val="0"/>
              </a:spcBef>
            </a:pPr>
            <a:fld id="{A2D9634B-1457-47DA-9059-DD4F975A1677}" type="slidenum">
              <a:rPr lang="it-IT" altLang="it-IT" smtClean="0"/>
              <a:pPr eaLnBrk="1" hangingPunct="1">
                <a:spcBef>
                  <a:spcPct val="0"/>
                </a:spcBef>
              </a:pPr>
              <a:t>29</a:t>
            </a:fld>
            <a:endParaRPr lang="it-IT" altLang="it-IT" smtClean="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it-IT"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20159E-B6DD-49FD-BD03-948A33AEB84A}" type="slidenum">
              <a:rPr lang="it-IT"/>
              <a:pPr/>
              <a:t>30</a:t>
            </a:fld>
            <a:endParaRPr lang="it-IT"/>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128661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C7E228-433F-451E-A3D1-D63D02F377FB}" type="slidenum">
              <a:rPr lang="it-IT"/>
              <a:pPr/>
              <a:t>2</a:t>
            </a:fld>
            <a:endParaRPr lang="it-IT"/>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4060856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646A39-88D7-45E4-84F9-116BB345BFFE}" type="slidenum">
              <a:rPr lang="it-IT"/>
              <a:pPr/>
              <a:t>3</a:t>
            </a:fld>
            <a:endParaRPr lang="it-IT"/>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861505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DAA540-3739-43FB-9182-9843C79C0C21}" type="slidenum">
              <a:rPr lang="it-IT"/>
              <a:pPr/>
              <a:t>10</a:t>
            </a:fld>
            <a:endParaRPr lang="it-IT"/>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695355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0810BD-7D7F-4F6D-B4F0-9BDA9CA88253}" type="slidenum">
              <a:rPr lang="it-IT"/>
              <a:pPr/>
              <a:t>11</a:t>
            </a:fld>
            <a:endParaRPr lang="it-IT"/>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04811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BFB88F-3E4F-474F-8309-45E94A5F4CBB}" type="slidenum">
              <a:rPr lang="it-IT"/>
              <a:pPr/>
              <a:t>13</a:t>
            </a:fld>
            <a:endParaRPr lang="it-IT"/>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402739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FA855E-A6B4-4861-A6E1-C6CF8D1A7103}" type="slidenum">
              <a:rPr lang="it-IT"/>
              <a:pPr/>
              <a:t>14</a:t>
            </a:fld>
            <a:endParaRPr lang="it-IT"/>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511604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it-IT"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tLang="it-IT" smtClean="0">
              <a:ea typeface="ＭＳ Ｐゴシック" pitchFamily="34" charset="-128"/>
            </a:endParaRPr>
          </a:p>
        </p:txBody>
      </p:sp>
      <p:sp>
        <p:nvSpPr>
          <p:cNvPr id="70660" name="3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spcBef>
                <a:spcPct val="30000"/>
              </a:spcBef>
              <a:defRPr sz="1200">
                <a:solidFill>
                  <a:schemeClr val="tx1"/>
                </a:solidFill>
                <a:latin typeface="Calibri" pitchFamily="34" charset="0"/>
                <a:ea typeface="ＭＳ Ｐゴシック" pitchFamily="34" charset="-128"/>
                <a:cs typeface="Arial" charset="0"/>
              </a:defRPr>
            </a:lvl1pPr>
            <a:lvl2pPr marL="742950" indent="-285750" defTabSz="909638" eaLnBrk="0" hangingPunct="0">
              <a:spcBef>
                <a:spcPct val="30000"/>
              </a:spcBef>
              <a:defRPr sz="1200">
                <a:solidFill>
                  <a:schemeClr val="tx1"/>
                </a:solidFill>
                <a:latin typeface="Calibri" pitchFamily="34" charset="0"/>
                <a:ea typeface="ＭＳ Ｐゴシック" pitchFamily="34" charset="-128"/>
                <a:cs typeface="Arial" charset="0"/>
              </a:defRPr>
            </a:lvl2pPr>
            <a:lvl3pPr marL="1143000" indent="-228600" defTabSz="909638" eaLnBrk="0" hangingPunct="0">
              <a:spcBef>
                <a:spcPct val="30000"/>
              </a:spcBef>
              <a:defRPr sz="1200">
                <a:solidFill>
                  <a:schemeClr val="tx1"/>
                </a:solidFill>
                <a:latin typeface="Calibri" pitchFamily="34" charset="0"/>
                <a:ea typeface="ＭＳ Ｐゴシック" pitchFamily="34" charset="-128"/>
                <a:cs typeface="Arial" charset="0"/>
              </a:defRPr>
            </a:lvl3pPr>
            <a:lvl4pPr marL="1600200" indent="-228600" defTabSz="909638" eaLnBrk="0" hangingPunct="0">
              <a:spcBef>
                <a:spcPct val="30000"/>
              </a:spcBef>
              <a:defRPr sz="1200">
                <a:solidFill>
                  <a:schemeClr val="tx1"/>
                </a:solidFill>
                <a:latin typeface="Calibri" pitchFamily="34" charset="0"/>
                <a:ea typeface="ＭＳ Ｐゴシック" pitchFamily="34" charset="-128"/>
                <a:cs typeface="Arial" charset="0"/>
              </a:defRPr>
            </a:lvl4pPr>
            <a:lvl5pPr marL="2057400" indent="-228600" defTabSz="909638" eaLnBrk="0" hangingPunct="0">
              <a:spcBef>
                <a:spcPct val="30000"/>
              </a:spcBef>
              <a:defRPr sz="1200">
                <a:solidFill>
                  <a:schemeClr val="tx1"/>
                </a:solidFill>
                <a:latin typeface="Calibri" pitchFamily="34" charset="0"/>
                <a:ea typeface="ＭＳ Ｐゴシック" pitchFamily="34" charset="-128"/>
                <a:cs typeface="Arial" charset="0"/>
              </a:defRPr>
            </a:lvl5pPr>
            <a:lvl6pPr marL="25146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6pPr>
            <a:lvl7pPr marL="29718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7pPr>
            <a:lvl8pPr marL="34290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8pPr>
            <a:lvl9pPr marL="38862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9pPr>
          </a:lstStyle>
          <a:p>
            <a:pPr eaLnBrk="1" hangingPunct="1">
              <a:spcBef>
                <a:spcPct val="0"/>
              </a:spcBef>
            </a:pPr>
            <a:r>
              <a:rPr lang="it-IT" altLang="it-IT" smtClean="0"/>
              <a:t>Direzione CUIA - Censimento attività interuniversitaria italo-argentine</a:t>
            </a:r>
          </a:p>
        </p:txBody>
      </p:sp>
      <p:sp>
        <p:nvSpPr>
          <p:cNvPr id="70661" name="4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spcBef>
                <a:spcPct val="30000"/>
              </a:spcBef>
              <a:defRPr sz="1200">
                <a:solidFill>
                  <a:schemeClr val="tx1"/>
                </a:solidFill>
                <a:latin typeface="Calibri" pitchFamily="34" charset="0"/>
                <a:ea typeface="ＭＳ Ｐゴシック" pitchFamily="34" charset="-128"/>
                <a:cs typeface="Arial" charset="0"/>
              </a:defRPr>
            </a:lvl1pPr>
            <a:lvl2pPr marL="742950" indent="-285750" defTabSz="909638" eaLnBrk="0" hangingPunct="0">
              <a:spcBef>
                <a:spcPct val="30000"/>
              </a:spcBef>
              <a:defRPr sz="1200">
                <a:solidFill>
                  <a:schemeClr val="tx1"/>
                </a:solidFill>
                <a:latin typeface="Calibri" pitchFamily="34" charset="0"/>
                <a:ea typeface="ＭＳ Ｐゴシック" pitchFamily="34" charset="-128"/>
                <a:cs typeface="Arial" charset="0"/>
              </a:defRPr>
            </a:lvl2pPr>
            <a:lvl3pPr marL="1143000" indent="-228600" defTabSz="909638" eaLnBrk="0" hangingPunct="0">
              <a:spcBef>
                <a:spcPct val="30000"/>
              </a:spcBef>
              <a:defRPr sz="1200">
                <a:solidFill>
                  <a:schemeClr val="tx1"/>
                </a:solidFill>
                <a:latin typeface="Calibri" pitchFamily="34" charset="0"/>
                <a:ea typeface="ＭＳ Ｐゴシック" pitchFamily="34" charset="-128"/>
                <a:cs typeface="Arial" charset="0"/>
              </a:defRPr>
            </a:lvl3pPr>
            <a:lvl4pPr marL="1600200" indent="-228600" defTabSz="909638" eaLnBrk="0" hangingPunct="0">
              <a:spcBef>
                <a:spcPct val="30000"/>
              </a:spcBef>
              <a:defRPr sz="1200">
                <a:solidFill>
                  <a:schemeClr val="tx1"/>
                </a:solidFill>
                <a:latin typeface="Calibri" pitchFamily="34" charset="0"/>
                <a:ea typeface="ＭＳ Ｐゴシック" pitchFamily="34" charset="-128"/>
                <a:cs typeface="Arial" charset="0"/>
              </a:defRPr>
            </a:lvl4pPr>
            <a:lvl5pPr marL="2057400" indent="-228600" defTabSz="909638" eaLnBrk="0" hangingPunct="0">
              <a:spcBef>
                <a:spcPct val="30000"/>
              </a:spcBef>
              <a:defRPr sz="1200">
                <a:solidFill>
                  <a:schemeClr val="tx1"/>
                </a:solidFill>
                <a:latin typeface="Calibri" pitchFamily="34" charset="0"/>
                <a:ea typeface="ＭＳ Ｐゴシック" pitchFamily="34" charset="-128"/>
                <a:cs typeface="Arial" charset="0"/>
              </a:defRPr>
            </a:lvl5pPr>
            <a:lvl6pPr marL="25146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6pPr>
            <a:lvl7pPr marL="29718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7pPr>
            <a:lvl8pPr marL="34290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8pPr>
            <a:lvl9pPr marL="3886200" indent="-228600" defTabSz="909638" eaLnBrk="0" fontAlgn="base" hangingPunct="0">
              <a:spcBef>
                <a:spcPct val="30000"/>
              </a:spcBef>
              <a:spcAft>
                <a:spcPct val="0"/>
              </a:spcAft>
              <a:defRPr sz="1200">
                <a:solidFill>
                  <a:schemeClr val="tx1"/>
                </a:solidFill>
                <a:latin typeface="Calibri" pitchFamily="34" charset="0"/>
                <a:ea typeface="ＭＳ Ｐゴシック" pitchFamily="34" charset="-128"/>
                <a:cs typeface="Arial" charset="0"/>
              </a:defRPr>
            </a:lvl9pPr>
          </a:lstStyle>
          <a:p>
            <a:pPr eaLnBrk="1" hangingPunct="1">
              <a:spcBef>
                <a:spcPct val="0"/>
              </a:spcBef>
            </a:pPr>
            <a:fld id="{E7868494-A479-45CE-8248-66F1F4ABA8F0}" type="slidenum">
              <a:rPr lang="it-IT" altLang="it-IT" smtClean="0"/>
              <a:pPr eaLnBrk="1" hangingPunct="1">
                <a:spcBef>
                  <a:spcPct val="0"/>
                </a:spcBef>
              </a:pPr>
              <a:t>21</a:t>
            </a:fld>
            <a:endParaRPr lang="it-IT" alt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a de título">
    <p:spTree>
      <p:nvGrpSpPr>
        <p:cNvPr id="1" name=""/>
        <p:cNvGrpSpPr/>
        <p:nvPr/>
      </p:nvGrpSpPr>
      <p:grpSpPr>
        <a:xfrm>
          <a:off x="0" y="0"/>
          <a:ext cx="0" cy="0"/>
          <a:chOff x="0" y="0"/>
          <a:chExt cx="0" cy="0"/>
        </a:xfrm>
      </p:grpSpPr>
      <p:grpSp>
        <p:nvGrpSpPr>
          <p:cNvPr id="118786" name="Group 2"/>
          <p:cNvGrpSpPr>
            <a:grpSpLocks/>
          </p:cNvGrpSpPr>
          <p:nvPr/>
        </p:nvGrpSpPr>
        <p:grpSpPr bwMode="auto">
          <a:xfrm>
            <a:off x="0" y="0"/>
            <a:ext cx="8458200" cy="5943600"/>
            <a:chOff x="0" y="0"/>
            <a:chExt cx="5328" cy="3744"/>
          </a:xfrm>
        </p:grpSpPr>
        <p:sp>
          <p:nvSpPr>
            <p:cNvPr id="118787"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endParaRPr lang="es-ES"/>
            </a:p>
          </p:txBody>
        </p:sp>
        <p:sp>
          <p:nvSpPr>
            <p:cNvPr id="118788"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endParaRPr lang="es-ES"/>
            </a:p>
          </p:txBody>
        </p:sp>
      </p:grpSp>
      <p:sp>
        <p:nvSpPr>
          <p:cNvPr id="118789"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it-IT"/>
              <a:t>Fare clic per modificare lo stile del sottotitolo dello schema</a:t>
            </a:r>
          </a:p>
        </p:txBody>
      </p:sp>
      <p:sp>
        <p:nvSpPr>
          <p:cNvPr id="118790" name="Rectangle 6"/>
          <p:cNvSpPr>
            <a:spLocks noGrp="1" noChangeArrowheads="1"/>
          </p:cNvSpPr>
          <p:nvPr>
            <p:ph type="dt" sz="quarter" idx="2"/>
          </p:nvPr>
        </p:nvSpPr>
        <p:spPr/>
        <p:txBody>
          <a:bodyPr/>
          <a:lstStyle>
            <a:lvl1pPr>
              <a:defRPr/>
            </a:lvl1pPr>
          </a:lstStyle>
          <a:p>
            <a:endParaRPr lang="it-IT"/>
          </a:p>
        </p:txBody>
      </p:sp>
      <p:sp>
        <p:nvSpPr>
          <p:cNvPr id="118791" name="Rectangle 7"/>
          <p:cNvSpPr>
            <a:spLocks noGrp="1" noChangeArrowheads="1"/>
          </p:cNvSpPr>
          <p:nvPr>
            <p:ph type="ftr" sz="quarter" idx="3"/>
          </p:nvPr>
        </p:nvSpPr>
        <p:spPr/>
        <p:txBody>
          <a:bodyPr/>
          <a:lstStyle>
            <a:lvl1pPr>
              <a:defRPr/>
            </a:lvl1pPr>
          </a:lstStyle>
          <a:p>
            <a:endParaRPr lang="it-IT"/>
          </a:p>
        </p:txBody>
      </p:sp>
      <p:sp>
        <p:nvSpPr>
          <p:cNvPr id="118792" name="Rectangle 8"/>
          <p:cNvSpPr>
            <a:spLocks noGrp="1" noChangeArrowheads="1"/>
          </p:cNvSpPr>
          <p:nvPr>
            <p:ph type="sldNum" sz="quarter" idx="4"/>
          </p:nvPr>
        </p:nvSpPr>
        <p:spPr/>
        <p:txBody>
          <a:bodyPr/>
          <a:lstStyle>
            <a:lvl1pPr>
              <a:defRPr/>
            </a:lvl1pPr>
          </a:lstStyle>
          <a:p>
            <a:fld id="{ECB70F63-FE86-46CD-9558-2BC2CFB46669}" type="slidenum">
              <a:rPr lang="it-IT"/>
              <a:pPr/>
              <a:t>‹N›</a:t>
            </a:fld>
            <a:endParaRPr lang="it-IT"/>
          </a:p>
        </p:txBody>
      </p:sp>
      <p:sp>
        <p:nvSpPr>
          <p:cNvPr id="118793"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it-IT"/>
              <a:t>Fare clic per modificare lo stile del titolo</a:t>
            </a:r>
          </a:p>
        </p:txBody>
      </p:sp>
    </p:spTree>
  </p:cSld>
  <p:clrMapOvr>
    <a:masterClrMapping/>
  </p:clrMapOvr>
  <p:transition spd="slow" advTm="30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8793"/>
                                        </p:tgtEl>
                                        <p:attrNameLst>
                                          <p:attrName>style.visibility</p:attrName>
                                        </p:attrNameLst>
                                      </p:cBhvr>
                                      <p:to>
                                        <p:strVal val="visible"/>
                                      </p:to>
                                    </p:set>
                                    <p:animEffect transition="in" filter="fade">
                                      <p:cBhvr>
                                        <p:cTn id="7" dur="2000"/>
                                        <p:tgtEl>
                                          <p:spTgt spid="1187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8789">
                                            <p:txEl>
                                              <p:pRg st="0" end="0"/>
                                            </p:txEl>
                                          </p:spTgt>
                                        </p:tgtEl>
                                        <p:attrNameLst>
                                          <p:attrName>style.visibility</p:attrName>
                                        </p:attrNameLst>
                                      </p:cBhvr>
                                      <p:to>
                                        <p:strVal val="visible"/>
                                      </p:to>
                                    </p:set>
                                    <p:animEffect transition="in" filter="fade">
                                      <p:cBhvr>
                                        <p:cTn id="12" dur="2000"/>
                                        <p:tgtEl>
                                          <p:spTgt spid="1187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9" grpId="0" build="p">
        <p:tmplLst>
          <p:tmpl lvl="1">
            <p:tnLst>
              <p:par>
                <p:cTn presetID="10" presetClass="entr" presetSubtype="0" fill="hold" nodeType="clickEffect">
                  <p:stCondLst>
                    <p:cond delay="0"/>
                  </p:stCondLst>
                  <p:childTnLst>
                    <p:set>
                      <p:cBhvr>
                        <p:cTn dur="1" fill="hold">
                          <p:stCondLst>
                            <p:cond delay="0"/>
                          </p:stCondLst>
                        </p:cTn>
                        <p:tgtEl>
                          <p:spTgt spid="118789"/>
                        </p:tgtEl>
                        <p:attrNameLst>
                          <p:attrName>style.visibility</p:attrName>
                        </p:attrNameLst>
                      </p:cBhvr>
                      <p:to>
                        <p:strVal val="visible"/>
                      </p:to>
                    </p:set>
                    <p:animEffect transition="in" filter="fade">
                      <p:cBhvr>
                        <p:cTn dur="2000"/>
                        <p:tgtEl>
                          <p:spTgt spid="118789"/>
                        </p:tgtEl>
                      </p:cBhvr>
                    </p:animEffect>
                  </p:childTnLst>
                </p:cTn>
              </p:par>
            </p:tnLst>
          </p:tmpl>
        </p:tmplLst>
      </p:bldP>
      <p:bldP spid="118793"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it-IT"/>
          </a:p>
        </p:txBody>
      </p:sp>
      <p:sp>
        <p:nvSpPr>
          <p:cNvPr id="5" name="4 Marcador de pie de página"/>
          <p:cNvSpPr>
            <a:spLocks noGrp="1"/>
          </p:cNvSpPr>
          <p:nvPr>
            <p:ph type="ftr" sz="quarter" idx="11"/>
          </p:nvPr>
        </p:nvSpPr>
        <p:spPr/>
        <p:txBody>
          <a:bodyPr/>
          <a:lstStyle>
            <a:lvl1pPr>
              <a:defRPr/>
            </a:lvl1pPr>
          </a:lstStyle>
          <a:p>
            <a:endParaRPr lang="it-IT"/>
          </a:p>
        </p:txBody>
      </p:sp>
      <p:sp>
        <p:nvSpPr>
          <p:cNvPr id="6" name="5 Marcador de número de diapositiva"/>
          <p:cNvSpPr>
            <a:spLocks noGrp="1"/>
          </p:cNvSpPr>
          <p:nvPr>
            <p:ph type="sldNum" sz="quarter" idx="12"/>
          </p:nvPr>
        </p:nvSpPr>
        <p:spPr/>
        <p:txBody>
          <a:bodyPr/>
          <a:lstStyle>
            <a:lvl1pPr>
              <a:defRPr/>
            </a:lvl1pPr>
          </a:lstStyle>
          <a:p>
            <a:fld id="{D410B61D-155E-4C7B-845E-083227E3A68F}" type="slidenum">
              <a:rPr lang="it-IT"/>
              <a:pPr/>
              <a:t>‹N›</a:t>
            </a:fld>
            <a:endParaRPr lang="it-IT"/>
          </a:p>
        </p:txBody>
      </p:sp>
    </p:spTree>
  </p:cSld>
  <p:clrMapOvr>
    <a:masterClrMapping/>
  </p:clrMapOvr>
  <p:transition spd="slow" advTm="30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2136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21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it-IT"/>
          </a:p>
        </p:txBody>
      </p:sp>
      <p:sp>
        <p:nvSpPr>
          <p:cNvPr id="5" name="4 Marcador de pie de página"/>
          <p:cNvSpPr>
            <a:spLocks noGrp="1"/>
          </p:cNvSpPr>
          <p:nvPr>
            <p:ph type="ftr" sz="quarter" idx="11"/>
          </p:nvPr>
        </p:nvSpPr>
        <p:spPr/>
        <p:txBody>
          <a:bodyPr/>
          <a:lstStyle>
            <a:lvl1pPr>
              <a:defRPr/>
            </a:lvl1pPr>
          </a:lstStyle>
          <a:p>
            <a:endParaRPr lang="it-IT"/>
          </a:p>
        </p:txBody>
      </p:sp>
      <p:sp>
        <p:nvSpPr>
          <p:cNvPr id="6" name="5 Marcador de número de diapositiva"/>
          <p:cNvSpPr>
            <a:spLocks noGrp="1"/>
          </p:cNvSpPr>
          <p:nvPr>
            <p:ph type="sldNum" sz="quarter" idx="12"/>
          </p:nvPr>
        </p:nvSpPr>
        <p:spPr/>
        <p:txBody>
          <a:bodyPr/>
          <a:lstStyle>
            <a:lvl1pPr>
              <a:defRPr/>
            </a:lvl1pPr>
          </a:lstStyle>
          <a:p>
            <a:fld id="{00009AB1-B0D8-4D46-A190-4282A0779B14}" type="slidenum">
              <a:rPr lang="it-IT"/>
              <a:pPr/>
              <a:t>‹N›</a:t>
            </a:fld>
            <a:endParaRPr lang="it-IT"/>
          </a:p>
        </p:txBody>
      </p:sp>
    </p:spTree>
  </p:cSld>
  <p:clrMapOvr>
    <a:masterClrMapping/>
  </p:clrMapOvr>
  <p:transition spd="slow" advTm="30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457200" y="1600200"/>
            <a:ext cx="4038600" cy="21717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717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57200" y="3924300"/>
            <a:ext cx="4038600" cy="21717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contenido"/>
          <p:cNvSpPr>
            <a:spLocks noGrp="1"/>
          </p:cNvSpPr>
          <p:nvPr>
            <p:ph sz="quarter" idx="4"/>
          </p:nvPr>
        </p:nvSpPr>
        <p:spPr>
          <a:xfrm>
            <a:off x="4648200" y="3924300"/>
            <a:ext cx="4038600" cy="21717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a:xfrm>
            <a:off x="457200" y="6248400"/>
            <a:ext cx="2133600" cy="457200"/>
          </a:xfrm>
        </p:spPr>
        <p:txBody>
          <a:bodyPr/>
          <a:lstStyle>
            <a:lvl1pPr>
              <a:defRPr/>
            </a:lvl1pPr>
          </a:lstStyle>
          <a:p>
            <a:endParaRPr lang="it-IT"/>
          </a:p>
        </p:txBody>
      </p:sp>
      <p:sp>
        <p:nvSpPr>
          <p:cNvPr id="8" name="7 Marcador de pie de página"/>
          <p:cNvSpPr>
            <a:spLocks noGrp="1"/>
          </p:cNvSpPr>
          <p:nvPr>
            <p:ph type="ftr" sz="quarter" idx="11"/>
          </p:nvPr>
        </p:nvSpPr>
        <p:spPr>
          <a:xfrm>
            <a:off x="3124200" y="6248400"/>
            <a:ext cx="2895600" cy="457200"/>
          </a:xfrm>
        </p:spPr>
        <p:txBody>
          <a:bodyPr/>
          <a:lstStyle>
            <a:lvl1pPr>
              <a:defRPr/>
            </a:lvl1pPr>
          </a:lstStyle>
          <a:p>
            <a:endParaRPr lang="it-IT"/>
          </a:p>
        </p:txBody>
      </p:sp>
      <p:sp>
        <p:nvSpPr>
          <p:cNvPr id="9" name="8 Marcador de número de diapositiva"/>
          <p:cNvSpPr>
            <a:spLocks noGrp="1"/>
          </p:cNvSpPr>
          <p:nvPr>
            <p:ph type="sldNum" sz="quarter" idx="12"/>
          </p:nvPr>
        </p:nvSpPr>
        <p:spPr>
          <a:xfrm>
            <a:off x="6553200" y="6248400"/>
            <a:ext cx="2133600" cy="457200"/>
          </a:xfrm>
        </p:spPr>
        <p:txBody>
          <a:bodyPr/>
          <a:lstStyle>
            <a:lvl1pPr>
              <a:defRPr/>
            </a:lvl1pPr>
          </a:lstStyle>
          <a:p>
            <a:fld id="{BE1677E1-5683-46FB-9F9C-55740F3831AC}" type="slidenum">
              <a:rPr lang="it-IT"/>
              <a:pPr/>
              <a:t>‹N›</a:t>
            </a:fld>
            <a:endParaRPr lang="it-IT"/>
          </a:p>
        </p:txBody>
      </p:sp>
    </p:spTree>
  </p:cSld>
  <p:clrMapOvr>
    <a:masterClrMapping/>
  </p:clrMapOvr>
  <p:transition spd="slow" advTm="30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213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2 Marcador de fecha"/>
          <p:cNvSpPr>
            <a:spLocks noGrp="1"/>
          </p:cNvSpPr>
          <p:nvPr>
            <p:ph type="dt" sz="half" idx="10"/>
          </p:nvPr>
        </p:nvSpPr>
        <p:spPr>
          <a:xfrm>
            <a:off x="457200" y="6248400"/>
            <a:ext cx="2133600" cy="457200"/>
          </a:xfrm>
        </p:spPr>
        <p:txBody>
          <a:bodyPr/>
          <a:lstStyle>
            <a:lvl1pPr>
              <a:defRPr/>
            </a:lvl1pPr>
          </a:lstStyle>
          <a:p>
            <a:endParaRPr lang="it-IT"/>
          </a:p>
        </p:txBody>
      </p:sp>
      <p:sp>
        <p:nvSpPr>
          <p:cNvPr id="4" name="3 Marcador de pie de página"/>
          <p:cNvSpPr>
            <a:spLocks noGrp="1"/>
          </p:cNvSpPr>
          <p:nvPr>
            <p:ph type="ftr" sz="quarter" idx="11"/>
          </p:nvPr>
        </p:nvSpPr>
        <p:spPr>
          <a:xfrm>
            <a:off x="3124200" y="6248400"/>
            <a:ext cx="2895600" cy="457200"/>
          </a:xfrm>
        </p:spPr>
        <p:txBody>
          <a:bodyPr/>
          <a:lstStyle>
            <a:lvl1pPr>
              <a:defRPr/>
            </a:lvl1pPr>
          </a:lstStyle>
          <a:p>
            <a:endParaRPr lang="it-IT"/>
          </a:p>
        </p:txBody>
      </p:sp>
      <p:sp>
        <p:nvSpPr>
          <p:cNvPr id="5" name="4 Marcador de número de diapositiva"/>
          <p:cNvSpPr>
            <a:spLocks noGrp="1"/>
          </p:cNvSpPr>
          <p:nvPr>
            <p:ph type="sldNum" sz="quarter" idx="12"/>
          </p:nvPr>
        </p:nvSpPr>
        <p:spPr>
          <a:xfrm>
            <a:off x="6553200" y="6248400"/>
            <a:ext cx="2133600" cy="457200"/>
          </a:xfrm>
        </p:spPr>
        <p:txBody>
          <a:bodyPr/>
          <a:lstStyle>
            <a:lvl1pPr>
              <a:defRPr/>
            </a:lvl1pPr>
          </a:lstStyle>
          <a:p>
            <a:fld id="{B161D583-2A47-43B0-9078-BC88F7690B0F}" type="slidenum">
              <a:rPr lang="it-IT"/>
              <a:pPr/>
              <a:t>‹N›</a:t>
            </a:fld>
            <a:endParaRPr lang="it-IT"/>
          </a:p>
        </p:txBody>
      </p:sp>
    </p:spTree>
  </p:cSld>
  <p:clrMapOvr>
    <a:masterClrMapping/>
  </p:clrMapOvr>
  <p:transition spd="slow" advTm="30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it-IT"/>
          </a:p>
        </p:txBody>
      </p:sp>
      <p:sp>
        <p:nvSpPr>
          <p:cNvPr id="5" name="4 Marcador de pie de página"/>
          <p:cNvSpPr>
            <a:spLocks noGrp="1"/>
          </p:cNvSpPr>
          <p:nvPr>
            <p:ph type="ftr" sz="quarter" idx="11"/>
          </p:nvPr>
        </p:nvSpPr>
        <p:spPr/>
        <p:txBody>
          <a:bodyPr/>
          <a:lstStyle>
            <a:lvl1pPr>
              <a:defRPr/>
            </a:lvl1pPr>
          </a:lstStyle>
          <a:p>
            <a:endParaRPr lang="it-IT"/>
          </a:p>
        </p:txBody>
      </p:sp>
      <p:sp>
        <p:nvSpPr>
          <p:cNvPr id="6" name="5 Marcador de número de diapositiva"/>
          <p:cNvSpPr>
            <a:spLocks noGrp="1"/>
          </p:cNvSpPr>
          <p:nvPr>
            <p:ph type="sldNum" sz="quarter" idx="12"/>
          </p:nvPr>
        </p:nvSpPr>
        <p:spPr/>
        <p:txBody>
          <a:bodyPr/>
          <a:lstStyle>
            <a:lvl1pPr>
              <a:defRPr/>
            </a:lvl1pPr>
          </a:lstStyle>
          <a:p>
            <a:fld id="{FD11D1C7-0B80-494C-ABB1-7D8D2AF81472}" type="slidenum">
              <a:rPr lang="it-IT"/>
              <a:pPr/>
              <a:t>‹N›</a:t>
            </a:fld>
            <a:endParaRPr lang="it-IT"/>
          </a:p>
        </p:txBody>
      </p:sp>
    </p:spTree>
  </p:cSld>
  <p:clrMapOvr>
    <a:masterClrMapping/>
  </p:clrMapOvr>
  <p:transition spd="slow" advTm="30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it-IT"/>
          </a:p>
        </p:txBody>
      </p:sp>
      <p:sp>
        <p:nvSpPr>
          <p:cNvPr id="5" name="4 Marcador de pie de página"/>
          <p:cNvSpPr>
            <a:spLocks noGrp="1"/>
          </p:cNvSpPr>
          <p:nvPr>
            <p:ph type="ftr" sz="quarter" idx="11"/>
          </p:nvPr>
        </p:nvSpPr>
        <p:spPr/>
        <p:txBody>
          <a:bodyPr/>
          <a:lstStyle>
            <a:lvl1pPr>
              <a:defRPr/>
            </a:lvl1pPr>
          </a:lstStyle>
          <a:p>
            <a:endParaRPr lang="it-IT"/>
          </a:p>
        </p:txBody>
      </p:sp>
      <p:sp>
        <p:nvSpPr>
          <p:cNvPr id="6" name="5 Marcador de número de diapositiva"/>
          <p:cNvSpPr>
            <a:spLocks noGrp="1"/>
          </p:cNvSpPr>
          <p:nvPr>
            <p:ph type="sldNum" sz="quarter" idx="12"/>
          </p:nvPr>
        </p:nvSpPr>
        <p:spPr/>
        <p:txBody>
          <a:bodyPr/>
          <a:lstStyle>
            <a:lvl1pPr>
              <a:defRPr/>
            </a:lvl1pPr>
          </a:lstStyle>
          <a:p>
            <a:fld id="{3074AF5C-8302-4BBA-966C-ACDE8266FFD4}" type="slidenum">
              <a:rPr lang="it-IT"/>
              <a:pPr/>
              <a:t>‹N›</a:t>
            </a:fld>
            <a:endParaRPr lang="it-IT"/>
          </a:p>
        </p:txBody>
      </p:sp>
    </p:spTree>
  </p:cSld>
  <p:clrMapOvr>
    <a:masterClrMapping/>
  </p:clrMapOvr>
  <p:transition spd="slow" advTm="30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it-IT"/>
          </a:p>
        </p:txBody>
      </p:sp>
      <p:sp>
        <p:nvSpPr>
          <p:cNvPr id="6" name="5 Marcador de pie de página"/>
          <p:cNvSpPr>
            <a:spLocks noGrp="1"/>
          </p:cNvSpPr>
          <p:nvPr>
            <p:ph type="ftr" sz="quarter" idx="11"/>
          </p:nvPr>
        </p:nvSpPr>
        <p:spPr/>
        <p:txBody>
          <a:bodyPr/>
          <a:lstStyle>
            <a:lvl1pPr>
              <a:defRPr/>
            </a:lvl1pPr>
          </a:lstStyle>
          <a:p>
            <a:endParaRPr lang="it-IT"/>
          </a:p>
        </p:txBody>
      </p:sp>
      <p:sp>
        <p:nvSpPr>
          <p:cNvPr id="7" name="6 Marcador de número de diapositiva"/>
          <p:cNvSpPr>
            <a:spLocks noGrp="1"/>
          </p:cNvSpPr>
          <p:nvPr>
            <p:ph type="sldNum" sz="quarter" idx="12"/>
          </p:nvPr>
        </p:nvSpPr>
        <p:spPr/>
        <p:txBody>
          <a:bodyPr/>
          <a:lstStyle>
            <a:lvl1pPr>
              <a:defRPr/>
            </a:lvl1pPr>
          </a:lstStyle>
          <a:p>
            <a:fld id="{C78C3E54-2685-4647-98D0-480D8EF8B42A}" type="slidenum">
              <a:rPr lang="it-IT"/>
              <a:pPr/>
              <a:t>‹N›</a:t>
            </a:fld>
            <a:endParaRPr lang="it-IT"/>
          </a:p>
        </p:txBody>
      </p:sp>
    </p:spTree>
  </p:cSld>
  <p:clrMapOvr>
    <a:masterClrMapping/>
  </p:clrMapOvr>
  <p:transition spd="slow" advTm="30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it-IT"/>
          </a:p>
        </p:txBody>
      </p:sp>
      <p:sp>
        <p:nvSpPr>
          <p:cNvPr id="8" name="7 Marcador de pie de página"/>
          <p:cNvSpPr>
            <a:spLocks noGrp="1"/>
          </p:cNvSpPr>
          <p:nvPr>
            <p:ph type="ftr" sz="quarter" idx="11"/>
          </p:nvPr>
        </p:nvSpPr>
        <p:spPr/>
        <p:txBody>
          <a:bodyPr/>
          <a:lstStyle>
            <a:lvl1pPr>
              <a:defRPr/>
            </a:lvl1pPr>
          </a:lstStyle>
          <a:p>
            <a:endParaRPr lang="it-IT"/>
          </a:p>
        </p:txBody>
      </p:sp>
      <p:sp>
        <p:nvSpPr>
          <p:cNvPr id="9" name="8 Marcador de número de diapositiva"/>
          <p:cNvSpPr>
            <a:spLocks noGrp="1"/>
          </p:cNvSpPr>
          <p:nvPr>
            <p:ph type="sldNum" sz="quarter" idx="12"/>
          </p:nvPr>
        </p:nvSpPr>
        <p:spPr/>
        <p:txBody>
          <a:bodyPr/>
          <a:lstStyle>
            <a:lvl1pPr>
              <a:defRPr/>
            </a:lvl1pPr>
          </a:lstStyle>
          <a:p>
            <a:fld id="{86FABFE0-F288-437A-A623-7F83A861167E}" type="slidenum">
              <a:rPr lang="it-IT"/>
              <a:pPr/>
              <a:t>‹N›</a:t>
            </a:fld>
            <a:endParaRPr lang="it-IT"/>
          </a:p>
        </p:txBody>
      </p:sp>
    </p:spTree>
  </p:cSld>
  <p:clrMapOvr>
    <a:masterClrMapping/>
  </p:clrMapOvr>
  <p:transition spd="slow" advTm="30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it-IT"/>
          </a:p>
        </p:txBody>
      </p:sp>
      <p:sp>
        <p:nvSpPr>
          <p:cNvPr id="4" name="3 Marcador de pie de página"/>
          <p:cNvSpPr>
            <a:spLocks noGrp="1"/>
          </p:cNvSpPr>
          <p:nvPr>
            <p:ph type="ftr" sz="quarter" idx="11"/>
          </p:nvPr>
        </p:nvSpPr>
        <p:spPr/>
        <p:txBody>
          <a:bodyPr/>
          <a:lstStyle>
            <a:lvl1pPr>
              <a:defRPr/>
            </a:lvl1pPr>
          </a:lstStyle>
          <a:p>
            <a:endParaRPr lang="it-IT"/>
          </a:p>
        </p:txBody>
      </p:sp>
      <p:sp>
        <p:nvSpPr>
          <p:cNvPr id="5" name="4 Marcador de número de diapositiva"/>
          <p:cNvSpPr>
            <a:spLocks noGrp="1"/>
          </p:cNvSpPr>
          <p:nvPr>
            <p:ph type="sldNum" sz="quarter" idx="12"/>
          </p:nvPr>
        </p:nvSpPr>
        <p:spPr/>
        <p:txBody>
          <a:bodyPr/>
          <a:lstStyle>
            <a:lvl1pPr>
              <a:defRPr/>
            </a:lvl1pPr>
          </a:lstStyle>
          <a:p>
            <a:fld id="{AE2D1BCF-4596-41F9-8FB8-BCE0CEDC5BB4}" type="slidenum">
              <a:rPr lang="it-IT"/>
              <a:pPr/>
              <a:t>‹N›</a:t>
            </a:fld>
            <a:endParaRPr lang="it-IT"/>
          </a:p>
        </p:txBody>
      </p:sp>
    </p:spTree>
  </p:cSld>
  <p:clrMapOvr>
    <a:masterClrMapping/>
  </p:clrMapOvr>
  <p:transition spd="slow" advTm="30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it-IT"/>
          </a:p>
        </p:txBody>
      </p:sp>
      <p:sp>
        <p:nvSpPr>
          <p:cNvPr id="3" name="2 Marcador de pie de página"/>
          <p:cNvSpPr>
            <a:spLocks noGrp="1"/>
          </p:cNvSpPr>
          <p:nvPr>
            <p:ph type="ftr" sz="quarter" idx="11"/>
          </p:nvPr>
        </p:nvSpPr>
        <p:spPr/>
        <p:txBody>
          <a:bodyPr/>
          <a:lstStyle>
            <a:lvl1pPr>
              <a:defRPr/>
            </a:lvl1pPr>
          </a:lstStyle>
          <a:p>
            <a:endParaRPr lang="it-IT"/>
          </a:p>
        </p:txBody>
      </p:sp>
      <p:sp>
        <p:nvSpPr>
          <p:cNvPr id="4" name="3 Marcador de número de diapositiva"/>
          <p:cNvSpPr>
            <a:spLocks noGrp="1"/>
          </p:cNvSpPr>
          <p:nvPr>
            <p:ph type="sldNum" sz="quarter" idx="12"/>
          </p:nvPr>
        </p:nvSpPr>
        <p:spPr/>
        <p:txBody>
          <a:bodyPr/>
          <a:lstStyle>
            <a:lvl1pPr>
              <a:defRPr/>
            </a:lvl1pPr>
          </a:lstStyle>
          <a:p>
            <a:fld id="{1ABB8840-C544-494C-B1C6-E7B660EACBDD}" type="slidenum">
              <a:rPr lang="it-IT"/>
              <a:pPr/>
              <a:t>‹N›</a:t>
            </a:fld>
            <a:endParaRPr lang="it-IT"/>
          </a:p>
        </p:txBody>
      </p:sp>
    </p:spTree>
  </p:cSld>
  <p:clrMapOvr>
    <a:masterClrMapping/>
  </p:clrMapOvr>
  <p:transition spd="slow" advTm="30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it-IT"/>
          </a:p>
        </p:txBody>
      </p:sp>
      <p:sp>
        <p:nvSpPr>
          <p:cNvPr id="6" name="5 Marcador de pie de página"/>
          <p:cNvSpPr>
            <a:spLocks noGrp="1"/>
          </p:cNvSpPr>
          <p:nvPr>
            <p:ph type="ftr" sz="quarter" idx="11"/>
          </p:nvPr>
        </p:nvSpPr>
        <p:spPr/>
        <p:txBody>
          <a:bodyPr/>
          <a:lstStyle>
            <a:lvl1pPr>
              <a:defRPr/>
            </a:lvl1pPr>
          </a:lstStyle>
          <a:p>
            <a:endParaRPr lang="it-IT"/>
          </a:p>
        </p:txBody>
      </p:sp>
      <p:sp>
        <p:nvSpPr>
          <p:cNvPr id="7" name="6 Marcador de número de diapositiva"/>
          <p:cNvSpPr>
            <a:spLocks noGrp="1"/>
          </p:cNvSpPr>
          <p:nvPr>
            <p:ph type="sldNum" sz="quarter" idx="12"/>
          </p:nvPr>
        </p:nvSpPr>
        <p:spPr/>
        <p:txBody>
          <a:bodyPr/>
          <a:lstStyle>
            <a:lvl1pPr>
              <a:defRPr/>
            </a:lvl1pPr>
          </a:lstStyle>
          <a:p>
            <a:fld id="{C481CC4D-FC7D-4199-8193-C9CC2523CD97}" type="slidenum">
              <a:rPr lang="it-IT"/>
              <a:pPr/>
              <a:t>‹N›</a:t>
            </a:fld>
            <a:endParaRPr lang="it-IT"/>
          </a:p>
        </p:txBody>
      </p:sp>
    </p:spTree>
  </p:cSld>
  <p:clrMapOvr>
    <a:masterClrMapping/>
  </p:clrMapOvr>
  <p:transition spd="slow" advTm="30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it-IT"/>
          </a:p>
        </p:txBody>
      </p:sp>
      <p:sp>
        <p:nvSpPr>
          <p:cNvPr id="6" name="5 Marcador de pie de página"/>
          <p:cNvSpPr>
            <a:spLocks noGrp="1"/>
          </p:cNvSpPr>
          <p:nvPr>
            <p:ph type="ftr" sz="quarter" idx="11"/>
          </p:nvPr>
        </p:nvSpPr>
        <p:spPr/>
        <p:txBody>
          <a:bodyPr/>
          <a:lstStyle>
            <a:lvl1pPr>
              <a:defRPr/>
            </a:lvl1pPr>
          </a:lstStyle>
          <a:p>
            <a:endParaRPr lang="it-IT"/>
          </a:p>
        </p:txBody>
      </p:sp>
      <p:sp>
        <p:nvSpPr>
          <p:cNvPr id="7" name="6 Marcador de número de diapositiva"/>
          <p:cNvSpPr>
            <a:spLocks noGrp="1"/>
          </p:cNvSpPr>
          <p:nvPr>
            <p:ph type="sldNum" sz="quarter" idx="12"/>
          </p:nvPr>
        </p:nvSpPr>
        <p:spPr/>
        <p:txBody>
          <a:bodyPr/>
          <a:lstStyle>
            <a:lvl1pPr>
              <a:defRPr/>
            </a:lvl1pPr>
          </a:lstStyle>
          <a:p>
            <a:fld id="{8E9353CF-5DB1-4A1C-80A8-144813479FE9}" type="slidenum">
              <a:rPr lang="it-IT"/>
              <a:pPr/>
              <a:t>‹N›</a:t>
            </a:fld>
            <a:endParaRPr lang="it-IT"/>
          </a:p>
        </p:txBody>
      </p:sp>
    </p:spTree>
  </p:cSld>
  <p:clrMapOvr>
    <a:masterClrMapping/>
  </p:clrMapOvr>
  <p:transition spd="slow" advTm="30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7762" name="Group 2"/>
          <p:cNvGrpSpPr>
            <a:grpSpLocks/>
          </p:cNvGrpSpPr>
          <p:nvPr/>
        </p:nvGrpSpPr>
        <p:grpSpPr bwMode="auto">
          <a:xfrm>
            <a:off x="0" y="0"/>
            <a:ext cx="7242175" cy="1981200"/>
            <a:chOff x="0" y="0"/>
            <a:chExt cx="4562" cy="1248"/>
          </a:xfrm>
        </p:grpSpPr>
        <p:sp>
          <p:nvSpPr>
            <p:cNvPr id="117763"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endParaRPr lang="es-ES"/>
            </a:p>
          </p:txBody>
        </p:sp>
        <p:sp>
          <p:nvSpPr>
            <p:cNvPr id="117764"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endParaRPr lang="es-ES"/>
            </a:p>
          </p:txBody>
        </p:sp>
      </p:grpSp>
      <p:sp>
        <p:nvSpPr>
          <p:cNvPr id="117765"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17766"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17767"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effectLst>
                  <a:outerShdw blurRad="38100" dist="38100" dir="2700000" algn="tl">
                    <a:srgbClr val="C0C0C0"/>
                  </a:outerShdw>
                </a:effectLst>
                <a:latin typeface="+mn-lt"/>
              </a:defRPr>
            </a:lvl1pPr>
          </a:lstStyle>
          <a:p>
            <a:endParaRPr lang="it-IT"/>
          </a:p>
        </p:txBody>
      </p:sp>
      <p:sp>
        <p:nvSpPr>
          <p:cNvPr id="117768"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a:effectLst>
                  <a:outerShdw blurRad="38100" dist="38100" dir="2700000" algn="tl">
                    <a:srgbClr val="C0C0C0"/>
                  </a:outerShdw>
                </a:effectLst>
                <a:latin typeface="+mn-lt"/>
              </a:defRPr>
            </a:lvl1pPr>
          </a:lstStyle>
          <a:p>
            <a:endParaRPr lang="it-IT"/>
          </a:p>
        </p:txBody>
      </p:sp>
      <p:sp>
        <p:nvSpPr>
          <p:cNvPr id="117769"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effectLst>
                  <a:outerShdw blurRad="38100" dist="38100" dir="2700000" algn="tl">
                    <a:srgbClr val="C0C0C0"/>
                  </a:outerShdw>
                </a:effectLst>
                <a:latin typeface="+mn-lt"/>
              </a:defRPr>
            </a:lvl1pPr>
          </a:lstStyle>
          <a:p>
            <a:fld id="{32BC7F37-A65D-451B-BFDF-7881529A7B31}"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ransition spd="slow" advTm="30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765"/>
                                        </p:tgtEl>
                                        <p:attrNameLst>
                                          <p:attrName>style.visibility</p:attrName>
                                        </p:attrNameLst>
                                      </p:cBhvr>
                                      <p:to>
                                        <p:strVal val="visible"/>
                                      </p:to>
                                    </p:set>
                                    <p:animEffect transition="in" filter="fade">
                                      <p:cBhvr>
                                        <p:cTn id="7" dur="2000"/>
                                        <p:tgtEl>
                                          <p:spTgt spid="1177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7766">
                                            <p:txEl>
                                              <p:pRg st="0" end="0"/>
                                            </p:txEl>
                                          </p:spTgt>
                                        </p:tgtEl>
                                        <p:attrNameLst>
                                          <p:attrName>style.visibility</p:attrName>
                                        </p:attrNameLst>
                                      </p:cBhvr>
                                      <p:to>
                                        <p:strVal val="visible"/>
                                      </p:to>
                                    </p:set>
                                    <p:animEffect transition="in" filter="fade">
                                      <p:cBhvr>
                                        <p:cTn id="12" dur="2000"/>
                                        <p:tgtEl>
                                          <p:spTgt spid="117766">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7766">
                                            <p:txEl>
                                              <p:pRg st="1" end="1"/>
                                            </p:txEl>
                                          </p:spTgt>
                                        </p:tgtEl>
                                        <p:attrNameLst>
                                          <p:attrName>style.visibility</p:attrName>
                                        </p:attrNameLst>
                                      </p:cBhvr>
                                      <p:to>
                                        <p:strVal val="visible"/>
                                      </p:to>
                                    </p:set>
                                    <p:animEffect transition="in" filter="fade">
                                      <p:cBhvr>
                                        <p:cTn id="15" dur="2000"/>
                                        <p:tgtEl>
                                          <p:spTgt spid="117766">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7766">
                                            <p:txEl>
                                              <p:pRg st="2" end="2"/>
                                            </p:txEl>
                                          </p:spTgt>
                                        </p:tgtEl>
                                        <p:attrNameLst>
                                          <p:attrName>style.visibility</p:attrName>
                                        </p:attrNameLst>
                                      </p:cBhvr>
                                      <p:to>
                                        <p:strVal val="visible"/>
                                      </p:to>
                                    </p:set>
                                    <p:animEffect transition="in" filter="fade">
                                      <p:cBhvr>
                                        <p:cTn id="18" dur="2000"/>
                                        <p:tgtEl>
                                          <p:spTgt spid="117766">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7766">
                                            <p:txEl>
                                              <p:pRg st="3" end="3"/>
                                            </p:txEl>
                                          </p:spTgt>
                                        </p:tgtEl>
                                        <p:attrNameLst>
                                          <p:attrName>style.visibility</p:attrName>
                                        </p:attrNameLst>
                                      </p:cBhvr>
                                      <p:to>
                                        <p:strVal val="visible"/>
                                      </p:to>
                                    </p:set>
                                    <p:animEffect transition="in" filter="fade">
                                      <p:cBhvr>
                                        <p:cTn id="21" dur="2000"/>
                                        <p:tgtEl>
                                          <p:spTgt spid="117766">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7766">
                                            <p:txEl>
                                              <p:pRg st="4" end="4"/>
                                            </p:txEl>
                                          </p:spTgt>
                                        </p:tgtEl>
                                        <p:attrNameLst>
                                          <p:attrName>style.visibility</p:attrName>
                                        </p:attrNameLst>
                                      </p:cBhvr>
                                      <p:to>
                                        <p:strVal val="visible"/>
                                      </p:to>
                                    </p:set>
                                    <p:animEffect transition="in" filter="fade">
                                      <p:cBhvr>
                                        <p:cTn id="24" dur="2000"/>
                                        <p:tgtEl>
                                          <p:spTgt spid="1177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5" grpId="0"/>
      <p:bldP spid="117766" grpId="0" uiExpand="1" build="p">
        <p:tmplLst>
          <p:tmpl lvl="1">
            <p:tnLst>
              <p:par>
                <p:cTn presetID="10" presetClass="entr" presetSubtype="0" fill="hold" nodeType="clickEffect">
                  <p:stCondLst>
                    <p:cond delay="0"/>
                  </p:stCondLst>
                  <p:childTnLst>
                    <p:set>
                      <p:cBhvr>
                        <p:cTn dur="1" fill="hold">
                          <p:stCondLst>
                            <p:cond delay="0"/>
                          </p:stCondLst>
                        </p:cTn>
                        <p:tgtEl>
                          <p:spTgt spid="117766"/>
                        </p:tgtEl>
                        <p:attrNameLst>
                          <p:attrName>style.visibility</p:attrName>
                        </p:attrNameLst>
                      </p:cBhvr>
                      <p:to>
                        <p:strVal val="visible"/>
                      </p:to>
                    </p:set>
                    <p:animEffect transition="in" filter="fade">
                      <p:cBhvr>
                        <p:cTn dur="2000"/>
                        <p:tgtEl>
                          <p:spTgt spid="11776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17766"/>
                        </p:tgtEl>
                        <p:attrNameLst>
                          <p:attrName>style.visibility</p:attrName>
                        </p:attrNameLst>
                      </p:cBhvr>
                      <p:to>
                        <p:strVal val="visible"/>
                      </p:to>
                    </p:set>
                    <p:animEffect transition="in" filter="fade">
                      <p:cBhvr>
                        <p:cTn dur="2000"/>
                        <p:tgtEl>
                          <p:spTgt spid="11776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17766"/>
                        </p:tgtEl>
                        <p:attrNameLst>
                          <p:attrName>style.visibility</p:attrName>
                        </p:attrNameLst>
                      </p:cBhvr>
                      <p:to>
                        <p:strVal val="visible"/>
                      </p:to>
                    </p:set>
                    <p:animEffect transition="in" filter="fade">
                      <p:cBhvr>
                        <p:cTn dur="2000"/>
                        <p:tgtEl>
                          <p:spTgt spid="117766"/>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17766"/>
                        </p:tgtEl>
                        <p:attrNameLst>
                          <p:attrName>style.visibility</p:attrName>
                        </p:attrNameLst>
                      </p:cBhvr>
                      <p:to>
                        <p:strVal val="visible"/>
                      </p:to>
                    </p:set>
                    <p:animEffect transition="in" filter="fade">
                      <p:cBhvr>
                        <p:cTn dur="2000"/>
                        <p:tgtEl>
                          <p:spTgt spid="117766"/>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17766"/>
                        </p:tgtEl>
                        <p:attrNameLst>
                          <p:attrName>style.visibility</p:attrName>
                        </p:attrNameLst>
                      </p:cBhvr>
                      <p:to>
                        <p:strVal val="visible"/>
                      </p:to>
                    </p:set>
                    <p:animEffect transition="in" filter="fade">
                      <p:cBhvr>
                        <p:cTn dur="2000"/>
                        <p:tgtEl>
                          <p:spTgt spid="117766"/>
                        </p:tgtEl>
                      </p:cBhvr>
                    </p:animEffect>
                  </p:childTnLst>
                </p:cTn>
              </p:par>
            </p:tnLst>
          </p:tmpl>
        </p:tmplLst>
      </p:bldP>
    </p:bldLst>
  </p:timing>
  <p:txStyles>
    <p:titleStyle>
      <a:lvl1pPr algn="ctr" rtl="0" fontAlgn="base">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cs typeface="Arial" charset="0"/>
        </a:defRPr>
      </a:lvl2pPr>
      <a:lvl3pPr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cs typeface="Arial" charset="0"/>
        </a:defRPr>
      </a:lvl3pPr>
      <a:lvl4pPr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cs typeface="Arial" charset="0"/>
        </a:defRPr>
      </a:lvl4pPr>
      <a:lvl5pPr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cs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C0C0C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C0C0C0"/>
            </a:outerShdw>
          </a:effectLst>
          <a:latin typeface="+mn-lt"/>
          <a:cs typeface="+mn-cs"/>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1.xml"/><Relationship Id="rId7"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oleObject" Target="../embeddings/oleObject1.bin"/><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5.png"/><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istruzione.it/web/universita/hom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universitaly.i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iicbuenoaires.esteri.i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borseonline.esteri.it/BorseOnline" TargetMode="External"/><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8.jpeg"/><Relationship Id="rId5" Type="http://schemas.openxmlformats.org/officeDocument/2006/relationships/image" Target="../media/image6.png"/><Relationship Id="rId4" Type="http://schemas.openxmlformats.org/officeDocument/2006/relationships/oleObject" Target="../embeddings/oleObject2.bin"/><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hyperlink" Target="http://www.esteri.it/mae/it/ministero/servizi/stranieri/opportunita/Borsestudio_stranieri.htm"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cuia.net/" TargetMode="External"/><Relationship Id="rId3" Type="http://schemas.openxmlformats.org/officeDocument/2006/relationships/hyperlink" Target="http://www.miur.it/" TargetMode="External"/><Relationship Id="rId7" Type="http://schemas.openxmlformats.org/officeDocument/2006/relationships/hyperlink" Target="http://www.iicbuenosaires.esteri.i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ambbuenosaires.esteri.it/" TargetMode="External"/><Relationship Id="rId5" Type="http://schemas.openxmlformats.org/officeDocument/2006/relationships/hyperlink" Target="http://www.estudiar-en-italia.it/" TargetMode="External"/><Relationship Id="rId4" Type="http://schemas.openxmlformats.org/officeDocument/2006/relationships/hyperlink" Target="http://www.esteri.it/"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portales.educacion.gov.ar/dnci/becas/becas-de-posgrado-para-argentinos-en-el-exterior/becas-del-ministerio/italia/" TargetMode="External"/><Relationship Id="rId7" Type="http://schemas.openxmlformats.org/officeDocument/2006/relationships/hyperlink" Target="http://www.acli.org.ar/"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www.becasparaargentinos.com/" TargetMode="External"/><Relationship Id="rId5" Type="http://schemas.openxmlformats.org/officeDocument/2006/relationships/hyperlink" Target="http://www.eurobecas.com.ar/index.php" TargetMode="External"/><Relationship Id="rId4" Type="http://schemas.openxmlformats.org/officeDocument/2006/relationships/hyperlink" Target="http://www.esteri.it/mae/it/ministero/servizi/stranieri/opportunita/borsestudio_stranieri.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censismaster.it/"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www.censismaster.it/"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www.censismaster.it/"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www.censismaster.it/"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iicbuenosaires.esteri.i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mailto:buenosaires.scienza@esteri.it" TargetMode="External"/><Relationship Id="rId4" Type="http://schemas.openxmlformats.org/officeDocument/2006/relationships/hyperlink" Target="http://www.ambbuenosaires.esteri.it/"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universitaly.i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studiare-in-italia.it/studentistranieri/"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consbuenosaires.esteri.i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49510" name="Object 6"/>
          <p:cNvGraphicFramePr>
            <a:graphicFrameLocks noGrp="1" noChangeAspect="1"/>
          </p:cNvGraphicFramePr>
          <p:nvPr>
            <p:ph sz="quarter" idx="4"/>
          </p:nvPr>
        </p:nvGraphicFramePr>
        <p:xfrm>
          <a:off x="2895600" y="2362200"/>
          <a:ext cx="3352800" cy="2171700"/>
        </p:xfrm>
        <a:graphic>
          <a:graphicData uri="http://schemas.openxmlformats.org/presentationml/2006/ole">
            <mc:AlternateContent xmlns:mc="http://schemas.openxmlformats.org/markup-compatibility/2006">
              <mc:Choice xmlns:v="urn:schemas-microsoft-com:vml" Requires="v">
                <p:oleObj spid="_x0000_s150742" name="Fotografía de Photo Editor" r:id="rId4" imgW="6095238" imgH="4572396" progId="">
                  <p:embed/>
                </p:oleObj>
              </mc:Choice>
              <mc:Fallback>
                <p:oleObj name="Fotografía de Photo Editor" r:id="rId4" imgW="6095238" imgH="4572396" progId="">
                  <p:embed/>
                  <p:pic>
                    <p:nvPicPr>
                      <p:cNvPr id="0" name="Picture 123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362200"/>
                        <a:ext cx="3352800" cy="217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9520" name="Rectangle 16"/>
          <p:cNvSpPr>
            <a:spLocks noChangeArrowheads="1"/>
          </p:cNvSpPr>
          <p:nvPr/>
        </p:nvSpPr>
        <p:spPr bwMode="auto">
          <a:xfrm>
            <a:off x="3517900" y="-577850"/>
            <a:ext cx="787400" cy="1016000"/>
          </a:xfrm>
          <a:prstGeom prst="rect">
            <a:avLst/>
          </a:prstGeom>
          <a:noFill/>
          <a:ln w="9525">
            <a:noFill/>
            <a:miter lim="800000"/>
            <a:headEnd/>
            <a:tailEnd/>
          </a:ln>
        </p:spPr>
        <p:txBody>
          <a:bodyPr lIns="0" tIns="0" rIns="0" bIns="0"/>
          <a:lstStyle/>
          <a:p>
            <a:pPr>
              <a:lnSpc>
                <a:spcPct val="100000"/>
              </a:lnSpc>
              <a:spcBef>
                <a:spcPct val="0"/>
              </a:spcBef>
              <a:buClrTx/>
              <a:buSzTx/>
              <a:buFontTx/>
              <a:buNone/>
            </a:pPr>
            <a:r>
              <a:rPr lang="it-IT" sz="1200">
                <a:effectLst/>
                <a:latin typeface="Arial" charset="0"/>
                <a:cs typeface="Times New Roman" pitchFamily="18" charset="0"/>
              </a:rPr>
              <a:t> </a:t>
            </a:r>
          </a:p>
          <a:p>
            <a:pPr eaLnBrk="0" hangingPunct="0">
              <a:lnSpc>
                <a:spcPct val="100000"/>
              </a:lnSpc>
              <a:spcBef>
                <a:spcPct val="0"/>
              </a:spcBef>
              <a:buClrTx/>
              <a:buSzTx/>
              <a:buFontTx/>
              <a:buNone/>
            </a:pPr>
            <a:endParaRPr lang="it-IT">
              <a:effectLst/>
              <a:latin typeface="Arial" charset="0"/>
            </a:endParaRPr>
          </a:p>
        </p:txBody>
      </p:sp>
      <p:grpSp>
        <p:nvGrpSpPr>
          <p:cNvPr id="149512" name="Group 8"/>
          <p:cNvGrpSpPr>
            <a:grpSpLocks/>
          </p:cNvGrpSpPr>
          <p:nvPr/>
        </p:nvGrpSpPr>
        <p:grpSpPr bwMode="auto">
          <a:xfrm>
            <a:off x="4506913" y="-385763"/>
            <a:ext cx="871537" cy="801688"/>
            <a:chOff x="7097" y="68"/>
            <a:chExt cx="1373" cy="1263"/>
          </a:xfrm>
        </p:grpSpPr>
        <p:sp>
          <p:nvSpPr>
            <p:cNvPr id="149517" name="Rectangle 13"/>
            <p:cNvSpPr>
              <a:spLocks noChangeArrowheads="1"/>
            </p:cNvSpPr>
            <p:nvPr/>
          </p:nvSpPr>
          <p:spPr bwMode="auto">
            <a:xfrm>
              <a:off x="7129" y="68"/>
              <a:ext cx="1320" cy="520"/>
            </a:xfrm>
            <a:prstGeom prst="rect">
              <a:avLst/>
            </a:prstGeom>
            <a:noFill/>
            <a:ln w="9525">
              <a:noFill/>
              <a:miter lim="800000"/>
              <a:headEnd/>
              <a:tailEnd/>
            </a:ln>
          </p:spPr>
          <p:txBody>
            <a:bodyPr lIns="0" tIns="0" rIns="0" bIns="0"/>
            <a:lstStyle/>
            <a:p>
              <a:pPr>
                <a:lnSpc>
                  <a:spcPct val="100000"/>
                </a:lnSpc>
                <a:spcBef>
                  <a:spcPct val="0"/>
                </a:spcBef>
                <a:buClrTx/>
                <a:buSzTx/>
                <a:buFontTx/>
                <a:buNone/>
              </a:pPr>
              <a:r>
                <a:rPr lang="it-IT" sz="1200">
                  <a:effectLst/>
                  <a:latin typeface="Arial" charset="0"/>
                  <a:cs typeface="Times New Roman" pitchFamily="18" charset="0"/>
                </a:rPr>
                <a:t> </a:t>
              </a:r>
            </a:p>
            <a:p>
              <a:pPr eaLnBrk="0" hangingPunct="0">
                <a:lnSpc>
                  <a:spcPct val="100000"/>
                </a:lnSpc>
                <a:spcBef>
                  <a:spcPct val="0"/>
                </a:spcBef>
                <a:buClrTx/>
                <a:buSzTx/>
                <a:buFontTx/>
                <a:buNone/>
              </a:pPr>
              <a:endParaRPr lang="it-IT">
                <a:effectLst/>
                <a:latin typeface="Arial" charset="0"/>
              </a:endParaRPr>
            </a:p>
          </p:txBody>
        </p:sp>
        <p:sp>
          <p:nvSpPr>
            <p:cNvPr id="149515" name="Rectangle 11"/>
            <p:cNvSpPr>
              <a:spLocks noChangeArrowheads="1"/>
            </p:cNvSpPr>
            <p:nvPr/>
          </p:nvSpPr>
          <p:spPr bwMode="auto">
            <a:xfrm>
              <a:off x="7129" y="583"/>
              <a:ext cx="1320" cy="180"/>
            </a:xfrm>
            <a:prstGeom prst="rect">
              <a:avLst/>
            </a:prstGeom>
            <a:noFill/>
            <a:ln w="9525">
              <a:noFill/>
              <a:miter lim="800000"/>
              <a:headEnd/>
              <a:tailEnd/>
            </a:ln>
          </p:spPr>
          <p:txBody>
            <a:bodyPr lIns="0" tIns="0" rIns="0" bIns="0"/>
            <a:lstStyle/>
            <a:p>
              <a:pPr>
                <a:lnSpc>
                  <a:spcPct val="100000"/>
                </a:lnSpc>
                <a:spcBef>
                  <a:spcPct val="0"/>
                </a:spcBef>
                <a:buClrTx/>
                <a:buSzTx/>
                <a:buFontTx/>
                <a:buNone/>
              </a:pPr>
              <a:r>
                <a:rPr lang="it-IT" sz="1200">
                  <a:effectLst/>
                  <a:latin typeface="Arial" charset="0"/>
                  <a:cs typeface="Times New Roman" pitchFamily="18" charset="0"/>
                </a:rPr>
                <a:t> </a:t>
              </a:r>
            </a:p>
            <a:p>
              <a:pPr eaLnBrk="0" hangingPunct="0">
                <a:lnSpc>
                  <a:spcPct val="100000"/>
                </a:lnSpc>
                <a:spcBef>
                  <a:spcPct val="0"/>
                </a:spcBef>
                <a:buClrTx/>
                <a:buSzTx/>
                <a:buFontTx/>
                <a:buNone/>
              </a:pPr>
              <a:endParaRPr lang="it-IT">
                <a:effectLst/>
                <a:latin typeface="Arial" charset="0"/>
              </a:endParaRPr>
            </a:p>
          </p:txBody>
        </p:sp>
        <p:sp>
          <p:nvSpPr>
            <p:cNvPr id="149513" name="Rectangle 9"/>
            <p:cNvSpPr>
              <a:spLocks noChangeArrowheads="1"/>
            </p:cNvSpPr>
            <p:nvPr/>
          </p:nvSpPr>
          <p:spPr bwMode="auto">
            <a:xfrm>
              <a:off x="7098" y="724"/>
              <a:ext cx="1380" cy="600"/>
            </a:xfrm>
            <a:prstGeom prst="rect">
              <a:avLst/>
            </a:prstGeom>
            <a:noFill/>
            <a:ln w="9525">
              <a:noFill/>
              <a:miter lim="800000"/>
              <a:headEnd/>
              <a:tailEnd/>
            </a:ln>
          </p:spPr>
          <p:txBody>
            <a:bodyPr lIns="0" tIns="0" rIns="0" bIns="0"/>
            <a:lstStyle/>
            <a:p>
              <a:pPr>
                <a:lnSpc>
                  <a:spcPct val="100000"/>
                </a:lnSpc>
                <a:spcBef>
                  <a:spcPct val="0"/>
                </a:spcBef>
                <a:buClrTx/>
                <a:buSzTx/>
                <a:buFontTx/>
                <a:buNone/>
              </a:pPr>
              <a:r>
                <a:rPr lang="it-IT" sz="1200">
                  <a:effectLst/>
                  <a:latin typeface="Arial" charset="0"/>
                  <a:cs typeface="Times New Roman" pitchFamily="18" charset="0"/>
                </a:rPr>
                <a:t> </a:t>
              </a:r>
            </a:p>
            <a:p>
              <a:pPr eaLnBrk="0" hangingPunct="0">
                <a:lnSpc>
                  <a:spcPct val="100000"/>
                </a:lnSpc>
                <a:spcBef>
                  <a:spcPct val="0"/>
                </a:spcBef>
                <a:buClrTx/>
                <a:buSzTx/>
                <a:buFontTx/>
                <a:buNone/>
              </a:pPr>
              <a:endParaRPr lang="it-IT">
                <a:effectLst/>
                <a:latin typeface="Arial" charset="0"/>
              </a:endParaRPr>
            </a:p>
          </p:txBody>
        </p:sp>
      </p:grpSp>
      <p:sp>
        <p:nvSpPr>
          <p:cNvPr id="149524" name="Rectangle 20"/>
          <p:cNvSpPr>
            <a:spLocks noChangeArrowheads="1"/>
          </p:cNvSpPr>
          <p:nvPr/>
        </p:nvSpPr>
        <p:spPr bwMode="auto">
          <a:xfrm>
            <a:off x="5272088" y="146050"/>
            <a:ext cx="876300" cy="876300"/>
          </a:xfrm>
          <a:prstGeom prst="rect">
            <a:avLst/>
          </a:prstGeom>
          <a:noFill/>
          <a:ln w="9525">
            <a:noFill/>
            <a:miter lim="800000"/>
            <a:headEnd/>
            <a:tailEnd/>
          </a:ln>
        </p:spPr>
        <p:txBody>
          <a:bodyPr lIns="0" tIns="0" rIns="0" bIns="0"/>
          <a:lstStyle/>
          <a:p>
            <a:pPr>
              <a:lnSpc>
                <a:spcPct val="100000"/>
              </a:lnSpc>
              <a:spcBef>
                <a:spcPct val="0"/>
              </a:spcBef>
              <a:buClrTx/>
              <a:buSzTx/>
              <a:buFontTx/>
              <a:buNone/>
            </a:pPr>
            <a:r>
              <a:rPr lang="it-IT" sz="1200">
                <a:effectLst/>
                <a:latin typeface="Arial" charset="0"/>
                <a:cs typeface="Times New Roman" pitchFamily="18" charset="0"/>
              </a:rPr>
              <a:t> </a:t>
            </a:r>
          </a:p>
          <a:p>
            <a:pPr eaLnBrk="0" hangingPunct="0">
              <a:lnSpc>
                <a:spcPct val="100000"/>
              </a:lnSpc>
              <a:spcBef>
                <a:spcPct val="0"/>
              </a:spcBef>
              <a:buClrTx/>
              <a:buSzTx/>
              <a:buFontTx/>
              <a:buNone/>
            </a:pPr>
            <a:endParaRPr lang="it-IT">
              <a:effectLst/>
              <a:latin typeface="Arial" charset="0"/>
            </a:endParaRPr>
          </a:p>
        </p:txBody>
      </p:sp>
      <p:sp>
        <p:nvSpPr>
          <p:cNvPr id="149525" name="Rectangle 21"/>
          <p:cNvSpPr>
            <a:spLocks noChangeArrowheads="1"/>
          </p:cNvSpPr>
          <p:nvPr/>
        </p:nvSpPr>
        <p:spPr bwMode="auto">
          <a:xfrm>
            <a:off x="0" y="-428625"/>
            <a:ext cx="9144000" cy="442913"/>
          </a:xfrm>
          <a:prstGeom prst="rect">
            <a:avLst/>
          </a:prstGeom>
          <a:noFill/>
          <a:ln w="9525">
            <a:noFill/>
            <a:miter lim="800000"/>
            <a:headEnd/>
            <a:tailEnd/>
          </a:ln>
          <a:effectLst/>
        </p:spPr>
        <p:txBody>
          <a:bodyPr lIns="90000" tIns="46800" rIns="90000" bIns="46800">
            <a:spAutoFit/>
          </a:bodyPr>
          <a:lstStyle/>
          <a:p>
            <a:pPr>
              <a:lnSpc>
                <a:spcPct val="100000"/>
              </a:lnSpc>
              <a:spcBef>
                <a:spcPct val="0"/>
              </a:spcBef>
              <a:buClrTx/>
              <a:buSzTx/>
              <a:buFontTx/>
              <a:buNone/>
            </a:pPr>
            <a:r>
              <a:rPr lang="it-IT" sz="500">
                <a:effectLst/>
                <a:latin typeface="Arial" charset="0"/>
                <a:cs typeface="Times New Roman" pitchFamily="18" charset="0"/>
              </a:rPr>
              <a:t> </a:t>
            </a:r>
            <a:endParaRPr lang="it-IT" sz="1200">
              <a:effectLst/>
              <a:latin typeface="Arial" charset="0"/>
              <a:cs typeface="Times New Roman" pitchFamily="18" charset="0"/>
            </a:endParaRPr>
          </a:p>
          <a:p>
            <a:pPr eaLnBrk="0" hangingPunct="0">
              <a:lnSpc>
                <a:spcPct val="100000"/>
              </a:lnSpc>
              <a:spcBef>
                <a:spcPct val="0"/>
              </a:spcBef>
              <a:buClrTx/>
              <a:buSzTx/>
              <a:buFontTx/>
              <a:buNone/>
            </a:pPr>
            <a:endParaRPr lang="it-IT">
              <a:effectLst/>
              <a:latin typeface="Arial" charset="0"/>
            </a:endParaRPr>
          </a:p>
        </p:txBody>
      </p:sp>
      <p:sp>
        <p:nvSpPr>
          <p:cNvPr id="149533" name="Text Box 29"/>
          <p:cNvSpPr txBox="1">
            <a:spLocks noChangeArrowheads="1"/>
          </p:cNvSpPr>
          <p:nvPr/>
        </p:nvSpPr>
        <p:spPr bwMode="auto">
          <a:xfrm>
            <a:off x="228600" y="381000"/>
            <a:ext cx="180975" cy="457200"/>
          </a:xfrm>
          <a:prstGeom prst="rect">
            <a:avLst/>
          </a:prstGeom>
          <a:noFill/>
          <a:ln w="9525">
            <a:noFill/>
            <a:miter lim="800000"/>
            <a:headEnd/>
            <a:tailEnd/>
          </a:ln>
          <a:effectLst/>
        </p:spPr>
        <p:txBody>
          <a:bodyPr wrap="none" lIns="90000" tIns="46800" rIns="90000" bIns="46800">
            <a:spAutoFit/>
          </a:bodyPr>
          <a:lstStyle/>
          <a:p>
            <a:pPr>
              <a:lnSpc>
                <a:spcPct val="100000"/>
              </a:lnSpc>
            </a:pPr>
            <a:endParaRPr lang="es-ES" sz="2400" b="1">
              <a:effectLst/>
              <a:latin typeface="Batang" pitchFamily="18" charset="-127"/>
            </a:endParaRPr>
          </a:p>
        </p:txBody>
      </p:sp>
      <p:pic>
        <p:nvPicPr>
          <p:cNvPr id="149534" name="Picture 30" descr="europosgrados"/>
          <p:cNvPicPr>
            <a:picLocks noChangeAspect="1" noChangeArrowheads="1"/>
          </p:cNvPicPr>
          <p:nvPr/>
        </p:nvPicPr>
        <p:blipFill>
          <a:blip r:embed="rId6" cstate="print"/>
          <a:stretch>
            <a:fillRect/>
          </a:stretch>
        </p:blipFill>
        <p:spPr bwMode="auto">
          <a:xfrm>
            <a:off x="6477000" y="5715000"/>
            <a:ext cx="2514600" cy="788395"/>
          </a:xfrm>
          <a:prstGeom prst="rect">
            <a:avLst/>
          </a:prstGeom>
          <a:noFill/>
        </p:spPr>
      </p:pic>
      <p:sp>
        <p:nvSpPr>
          <p:cNvPr id="2" name="CuadroTexto 1"/>
          <p:cNvSpPr txBox="1"/>
          <p:nvPr/>
        </p:nvSpPr>
        <p:spPr>
          <a:xfrm>
            <a:off x="0" y="1022350"/>
            <a:ext cx="2838734" cy="2382191"/>
          </a:xfrm>
          <a:prstGeom prst="rect">
            <a:avLst/>
          </a:prstGeom>
          <a:noFill/>
        </p:spPr>
        <p:txBody>
          <a:bodyPr wrap="square" rtlCol="0">
            <a:spAutoFit/>
          </a:bodyPr>
          <a:lstStyle/>
          <a:p>
            <a:pPr algn="ctr"/>
            <a:r>
              <a:rPr lang="es-ES" sz="4800" b="1" i="1" dirty="0" smtClean="0">
                <a:effectLst/>
              </a:rPr>
              <a:t>Estudiar</a:t>
            </a:r>
          </a:p>
          <a:p>
            <a:pPr algn="ctr"/>
            <a:r>
              <a:rPr lang="es-ES" sz="4800" b="1" i="1" dirty="0" smtClean="0">
                <a:effectLst/>
              </a:rPr>
              <a:t> en </a:t>
            </a:r>
          </a:p>
          <a:p>
            <a:pPr algn="ctr"/>
            <a:r>
              <a:rPr lang="es-ES" sz="4800" b="1" i="1" dirty="0" smtClean="0">
                <a:effectLst/>
              </a:rPr>
              <a:t>Italia</a:t>
            </a:r>
          </a:p>
        </p:txBody>
      </p:sp>
      <p:pic>
        <p:nvPicPr>
          <p:cNvPr id="4" name="Marcador de contenido 3"/>
          <p:cNvPicPr>
            <a:picLocks noGrp="1" noChangeAspect="1"/>
          </p:cNvPicPr>
          <p:nvPr>
            <p:ph sz="quarter" idx="1"/>
          </p:nvPr>
        </p:nvPicPr>
        <p:blipFill>
          <a:blip r:embed="rId7" cstate="print">
            <a:extLst>
              <a:ext uri="{28A0092B-C50C-407E-A947-70E740481C1C}">
                <a14:useLocalDpi xmlns:a14="http://schemas.microsoft.com/office/drawing/2010/main" val="0"/>
              </a:ext>
            </a:extLst>
          </a:blip>
          <a:stretch>
            <a:fillRect/>
          </a:stretch>
        </p:blipFill>
        <p:spPr>
          <a:xfrm>
            <a:off x="2895600" y="204788"/>
            <a:ext cx="3351288" cy="2157413"/>
          </a:xfrm>
        </p:spPr>
      </p:pic>
      <p:pic>
        <p:nvPicPr>
          <p:cNvPr id="6" name="Marcador de contenido 5"/>
          <p:cNvPicPr>
            <a:picLocks noGrp="1" noChangeAspect="1"/>
          </p:cNvPicPr>
          <p:nvPr>
            <p:ph sz="quarter" idx="3"/>
          </p:nvPr>
        </p:nvPicPr>
        <p:blipFill>
          <a:blip r:embed="rId8" cstate="print">
            <a:extLst>
              <a:ext uri="{28A0092B-C50C-407E-A947-70E740481C1C}">
                <a14:useLocalDpi xmlns:a14="http://schemas.microsoft.com/office/drawing/2010/main" val="0"/>
              </a:ext>
            </a:extLst>
          </a:blip>
          <a:stretch>
            <a:fillRect/>
          </a:stretch>
        </p:blipFill>
        <p:spPr>
          <a:xfrm>
            <a:off x="2895600" y="4532763"/>
            <a:ext cx="3351288" cy="2171700"/>
          </a:xfrm>
        </p:spPr>
      </p:pic>
      <p:pic>
        <p:nvPicPr>
          <p:cNvPr id="17" name="16 Imagen" descr="Logo Istituto Italiano di Cultura Buenos Aires.jpg"/>
          <p:cNvPicPr>
            <a:picLocks noChangeAspect="1"/>
          </p:cNvPicPr>
          <p:nvPr/>
        </p:nvPicPr>
        <p:blipFill>
          <a:blip r:embed="rId9" cstate="print"/>
          <a:stretch>
            <a:fillRect/>
          </a:stretch>
        </p:blipFill>
        <p:spPr>
          <a:xfrm>
            <a:off x="228600" y="5638800"/>
            <a:ext cx="2514600" cy="784453"/>
          </a:xfrm>
          <a:prstGeom prst="rect">
            <a:avLst/>
          </a:prstGeom>
        </p:spPr>
      </p:pic>
      <p:sp>
        <p:nvSpPr>
          <p:cNvPr id="16" name="CuadroTexto 1"/>
          <p:cNvSpPr txBox="1"/>
          <p:nvPr/>
        </p:nvSpPr>
        <p:spPr>
          <a:xfrm>
            <a:off x="6305266" y="1143000"/>
            <a:ext cx="2838734" cy="2646878"/>
          </a:xfrm>
          <a:prstGeom prst="rect">
            <a:avLst/>
          </a:prstGeom>
          <a:noFill/>
        </p:spPr>
        <p:txBody>
          <a:bodyPr wrap="square" rtlCol="0">
            <a:spAutoFit/>
          </a:bodyPr>
          <a:lstStyle/>
          <a:p>
            <a:pPr algn="ctr"/>
            <a:r>
              <a:rPr lang="es-ES" sz="2400" b="1" dirty="0" smtClean="0">
                <a:effectLst/>
              </a:rPr>
              <a:t>Universidad de Buenos Aires</a:t>
            </a:r>
          </a:p>
          <a:p>
            <a:pPr algn="ctr"/>
            <a:endParaRPr lang="es-ES" sz="2400" b="1" dirty="0" smtClean="0">
              <a:effectLst/>
            </a:endParaRPr>
          </a:p>
          <a:p>
            <a:pPr algn="ctr"/>
            <a:r>
              <a:rPr lang="es-ES" sz="2400" b="1" dirty="0" smtClean="0">
                <a:effectLst/>
              </a:rPr>
              <a:t>Facultad de Derecho</a:t>
            </a:r>
          </a:p>
          <a:p>
            <a:pPr algn="ctr"/>
            <a:endParaRPr lang="es-ES" sz="2000" b="1" dirty="0" smtClean="0">
              <a:effectLst/>
            </a:endParaRPr>
          </a:p>
          <a:p>
            <a:pPr algn="ctr"/>
            <a:r>
              <a:rPr lang="es-ES" sz="2400" b="1" dirty="0" smtClean="0">
                <a:effectLst/>
              </a:rPr>
              <a:t>12/05/2017</a:t>
            </a:r>
            <a:endParaRPr lang="es-ES" sz="2400" b="1" dirty="0">
              <a:effectLst/>
            </a:endParaRPr>
          </a:p>
        </p:txBody>
      </p:sp>
    </p:spTree>
  </p:cSld>
  <p:clrMapOvr>
    <a:masterClrMapping/>
  </p:clrMapOvr>
  <p:transition spd="slow">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it-IT" sz="3600" b="1" dirty="0">
                <a:latin typeface="Book Antiqua" pitchFamily="18" charset="0"/>
              </a:rPr>
              <a:t>El papel de las Universidades </a:t>
            </a:r>
            <a:r>
              <a:rPr lang="it-IT" sz="3600" b="1" dirty="0" smtClean="0">
                <a:latin typeface="Book Antiqua" pitchFamily="18" charset="0"/>
              </a:rPr>
              <a:t>italianas </a:t>
            </a:r>
            <a:r>
              <a:rPr lang="it-IT" sz="3600" b="1" dirty="0">
                <a:latin typeface="Book Antiqua" pitchFamily="18" charset="0"/>
              </a:rPr>
              <a:t>en la política exterior</a:t>
            </a:r>
          </a:p>
        </p:txBody>
      </p:sp>
      <p:sp>
        <p:nvSpPr>
          <p:cNvPr id="180227" name="Rectangle 3"/>
          <p:cNvSpPr>
            <a:spLocks noGrp="1" noChangeArrowheads="1"/>
          </p:cNvSpPr>
          <p:nvPr>
            <p:ph type="body" idx="1"/>
          </p:nvPr>
        </p:nvSpPr>
        <p:spPr>
          <a:xfrm>
            <a:off x="457200" y="4572000"/>
            <a:ext cx="8153400" cy="1905000"/>
          </a:xfrm>
        </p:spPr>
        <p:txBody>
          <a:bodyPr/>
          <a:lstStyle/>
          <a:p>
            <a:pPr>
              <a:lnSpc>
                <a:spcPct val="80000"/>
              </a:lnSpc>
            </a:pPr>
            <a:endParaRPr lang="it-IT" sz="2000" dirty="0"/>
          </a:p>
          <a:p>
            <a:pPr>
              <a:lnSpc>
                <a:spcPct val="80000"/>
              </a:lnSpc>
            </a:pPr>
            <a:endParaRPr lang="it-IT" sz="2000" dirty="0"/>
          </a:p>
          <a:p>
            <a:pPr>
              <a:lnSpc>
                <a:spcPct val="80000"/>
              </a:lnSpc>
              <a:buFont typeface="Wingdings" pitchFamily="2" charset="2"/>
              <a:buNone/>
            </a:pPr>
            <a:r>
              <a:rPr lang="it-IT" sz="2000" dirty="0">
                <a:latin typeface="Book Antiqua" pitchFamily="18" charset="0"/>
              </a:rPr>
              <a:t>	El régimen de autonomía y el incrementado interés de </a:t>
            </a:r>
            <a:r>
              <a:rPr lang="it-IT" sz="2000" dirty="0" smtClean="0">
                <a:latin typeface="Book Antiqua" pitchFamily="18" charset="0"/>
              </a:rPr>
              <a:t>las Universidades </a:t>
            </a:r>
            <a:r>
              <a:rPr lang="it-IT" sz="2000" dirty="0">
                <a:latin typeface="Book Antiqua" pitchFamily="18" charset="0"/>
              </a:rPr>
              <a:t>italianas por la </a:t>
            </a:r>
            <a:r>
              <a:rPr lang="it-IT" sz="2000" b="1" dirty="0">
                <a:latin typeface="Book Antiqua" pitchFamily="18" charset="0"/>
              </a:rPr>
              <a:t>internacionalización</a:t>
            </a:r>
            <a:r>
              <a:rPr lang="it-IT" sz="2000" dirty="0">
                <a:latin typeface="Book Antiqua" pitchFamily="18" charset="0"/>
              </a:rPr>
              <a:t> </a:t>
            </a:r>
            <a:r>
              <a:rPr lang="it-IT" sz="2000" dirty="0" smtClean="0">
                <a:latin typeface="Book Antiqua" pitchFamily="18" charset="0"/>
              </a:rPr>
              <a:t>han determinado </a:t>
            </a:r>
            <a:r>
              <a:rPr lang="it-IT" sz="2000" dirty="0">
                <a:latin typeface="Book Antiqua" pitchFamily="18" charset="0"/>
              </a:rPr>
              <a:t>un gran aumento de los acuerdos de </a:t>
            </a:r>
            <a:r>
              <a:rPr lang="it-IT" sz="2000" dirty="0" smtClean="0">
                <a:latin typeface="Book Antiqua" pitchFamily="18" charset="0"/>
              </a:rPr>
              <a:t>cooperación entre las Universidades italianas </a:t>
            </a:r>
            <a:r>
              <a:rPr lang="it-IT" sz="2000" dirty="0">
                <a:latin typeface="Book Antiqua" pitchFamily="18" charset="0"/>
              </a:rPr>
              <a:t>y </a:t>
            </a:r>
            <a:r>
              <a:rPr lang="it-IT" sz="2000" dirty="0" smtClean="0">
                <a:latin typeface="Book Antiqua" pitchFamily="18" charset="0"/>
              </a:rPr>
              <a:t>extranjeras</a:t>
            </a:r>
            <a:r>
              <a:rPr lang="it-IT" sz="2000" dirty="0">
                <a:latin typeface="Book Antiqua" pitchFamily="18" charset="0"/>
              </a:rPr>
              <a:t>. </a:t>
            </a:r>
          </a:p>
        </p:txBody>
      </p:sp>
      <p:graphicFrame>
        <p:nvGraphicFramePr>
          <p:cNvPr id="180229" name="Object 5"/>
          <p:cNvGraphicFramePr>
            <a:graphicFrameLocks noChangeAspect="1"/>
          </p:cNvGraphicFramePr>
          <p:nvPr/>
        </p:nvGraphicFramePr>
        <p:xfrm>
          <a:off x="1981200" y="2057400"/>
          <a:ext cx="5257800" cy="2819400"/>
        </p:xfrm>
        <a:graphic>
          <a:graphicData uri="http://schemas.openxmlformats.org/presentationml/2006/ole">
            <mc:AlternateContent xmlns:mc="http://schemas.openxmlformats.org/markup-compatibility/2006">
              <mc:Choice xmlns:v="urn:schemas-microsoft-com:vml" Requires="v">
                <p:oleObj spid="_x0000_s151606" name="Fotografía de Photo Editor" r:id="rId4" imgW="5334462" imgH="2286198" progId="">
                  <p:embed/>
                </p:oleObj>
              </mc:Choice>
              <mc:Fallback>
                <p:oleObj name="Fotografía de Photo Editor" r:id="rId4" imgW="5334462" imgH="2286198" progId="">
                  <p:embed/>
                  <p:pic>
                    <p:nvPicPr>
                      <p:cNvPr id="0" name="Picture 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057400"/>
                        <a:ext cx="5257800" cy="2819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17547712"/>
      </p:ext>
    </p:extLst>
  </p:cSld>
  <p:clrMapOvr>
    <a:masterClrMapping/>
  </p:clrMapOvr>
  <p:transition spd="slow">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it-IT" sz="3600" b="1" dirty="0">
                <a:effectLst>
                  <a:outerShdw blurRad="38100" dist="38100" dir="2700000" algn="tl">
                    <a:srgbClr val="000000">
                      <a:alpha val="43137"/>
                    </a:srgbClr>
                  </a:outerShdw>
                </a:effectLst>
                <a:latin typeface="Book Antiqua" pitchFamily="18" charset="0"/>
              </a:rPr>
              <a:t>Las colaboraciones académicas </a:t>
            </a:r>
            <a:r>
              <a:rPr lang="it-IT" sz="3600" b="1" dirty="0" smtClean="0">
                <a:effectLst>
                  <a:outerShdw blurRad="38100" dist="38100" dir="2700000" algn="tl">
                    <a:srgbClr val="000000">
                      <a:alpha val="43137"/>
                    </a:srgbClr>
                  </a:outerShdw>
                </a:effectLst>
                <a:latin typeface="Book Antiqua" pitchFamily="18" charset="0"/>
              </a:rPr>
              <a:t/>
            </a:r>
            <a:br>
              <a:rPr lang="it-IT" sz="3600" b="1" dirty="0" smtClean="0">
                <a:effectLst>
                  <a:outerShdw blurRad="38100" dist="38100" dir="2700000" algn="tl">
                    <a:srgbClr val="000000">
                      <a:alpha val="43137"/>
                    </a:srgbClr>
                  </a:outerShdw>
                </a:effectLst>
                <a:latin typeface="Book Antiqua" pitchFamily="18" charset="0"/>
              </a:rPr>
            </a:br>
            <a:r>
              <a:rPr lang="it-IT" sz="3600" b="1" dirty="0" smtClean="0">
                <a:effectLst>
                  <a:outerShdw blurRad="38100" dist="38100" dir="2700000" algn="tl">
                    <a:srgbClr val="000000">
                      <a:alpha val="43137"/>
                    </a:srgbClr>
                  </a:outerShdw>
                </a:effectLst>
                <a:latin typeface="Book Antiqua" pitchFamily="18" charset="0"/>
              </a:rPr>
              <a:t>con </a:t>
            </a:r>
            <a:r>
              <a:rPr lang="it-IT" sz="3600" b="1" dirty="0">
                <a:effectLst>
                  <a:outerShdw blurRad="38100" dist="38100" dir="2700000" algn="tl">
                    <a:srgbClr val="000000">
                      <a:alpha val="43137"/>
                    </a:srgbClr>
                  </a:outerShdw>
                </a:effectLst>
                <a:latin typeface="Book Antiqua" pitchFamily="18" charset="0"/>
              </a:rPr>
              <a:t>Argentina</a:t>
            </a:r>
          </a:p>
        </p:txBody>
      </p:sp>
      <p:sp>
        <p:nvSpPr>
          <p:cNvPr id="182275" name="Rectangle 3"/>
          <p:cNvSpPr>
            <a:spLocks noGrp="1" noChangeArrowheads="1"/>
          </p:cNvSpPr>
          <p:nvPr>
            <p:ph type="body" idx="1"/>
          </p:nvPr>
        </p:nvSpPr>
        <p:spPr>
          <a:xfrm>
            <a:off x="381000" y="2133600"/>
            <a:ext cx="3124200" cy="4495800"/>
          </a:xfrm>
        </p:spPr>
        <p:txBody>
          <a:bodyPr/>
          <a:lstStyle/>
          <a:p>
            <a:pPr>
              <a:lnSpc>
                <a:spcPct val="80000"/>
              </a:lnSpc>
            </a:pPr>
            <a:r>
              <a:rPr lang="it-IT" sz="1800" dirty="0">
                <a:latin typeface="Book Antiqua" pitchFamily="18" charset="0"/>
              </a:rPr>
              <a:t>Muy intensa la colaboración </a:t>
            </a:r>
            <a:r>
              <a:rPr lang="it-IT" sz="1800" dirty="0" smtClean="0">
                <a:latin typeface="Book Antiqua" pitchFamily="18" charset="0"/>
              </a:rPr>
              <a:t>entre las </a:t>
            </a:r>
            <a:r>
              <a:rPr lang="it-IT" sz="1800" dirty="0">
                <a:latin typeface="Book Antiqua" pitchFamily="18" charset="0"/>
              </a:rPr>
              <a:t>Universidades de los dos </a:t>
            </a:r>
            <a:r>
              <a:rPr lang="it-IT" sz="1800" dirty="0" smtClean="0">
                <a:latin typeface="Book Antiqua" pitchFamily="18" charset="0"/>
              </a:rPr>
              <a:t>Países.</a:t>
            </a:r>
            <a:endParaRPr lang="it-IT" sz="1800" dirty="0">
              <a:latin typeface="Book Antiqua" pitchFamily="18" charset="0"/>
            </a:endParaRPr>
          </a:p>
          <a:p>
            <a:pPr>
              <a:lnSpc>
                <a:spcPct val="80000"/>
              </a:lnSpc>
            </a:pPr>
            <a:endParaRPr lang="it-IT" sz="1800" dirty="0">
              <a:latin typeface="Book Antiqua" pitchFamily="18" charset="0"/>
            </a:endParaRPr>
          </a:p>
          <a:p>
            <a:pPr>
              <a:lnSpc>
                <a:spcPct val="80000"/>
              </a:lnSpc>
            </a:pPr>
            <a:r>
              <a:rPr lang="it-IT" sz="1800" dirty="0" smtClean="0">
                <a:latin typeface="Book Antiqua" pitchFamily="18" charset="0"/>
              </a:rPr>
              <a:t>Argentina es uno de los países extra-europeos con más convenios de cooperación universitaria con Italia. </a:t>
            </a:r>
            <a:endParaRPr lang="it-IT" sz="1800" dirty="0">
              <a:latin typeface="Book Antiqua" pitchFamily="18" charset="0"/>
            </a:endParaRPr>
          </a:p>
          <a:p>
            <a:pPr>
              <a:lnSpc>
                <a:spcPct val="80000"/>
              </a:lnSpc>
              <a:buFont typeface="Wingdings" pitchFamily="2" charset="2"/>
              <a:buNone/>
            </a:pPr>
            <a:endParaRPr lang="it-IT" sz="1800" dirty="0">
              <a:latin typeface="Book Antiqua" pitchFamily="18" charset="0"/>
            </a:endParaRPr>
          </a:p>
          <a:p>
            <a:pPr>
              <a:lnSpc>
                <a:spcPct val="80000"/>
              </a:lnSpc>
            </a:pPr>
            <a:r>
              <a:rPr lang="it-IT" sz="1800" b="1" dirty="0">
                <a:latin typeface="Book Antiqua" pitchFamily="18" charset="0"/>
              </a:rPr>
              <a:t>El Estado Italiano sostiene esta importante </a:t>
            </a:r>
            <a:r>
              <a:rPr lang="it-IT" sz="1800" b="1" dirty="0" smtClean="0">
                <a:latin typeface="Book Antiqua" pitchFamily="18" charset="0"/>
              </a:rPr>
              <a:t>relación </a:t>
            </a:r>
            <a:r>
              <a:rPr lang="it-IT" sz="1800" b="1" dirty="0">
                <a:latin typeface="Book Antiqua" pitchFamily="18" charset="0"/>
              </a:rPr>
              <a:t>con </a:t>
            </a:r>
            <a:r>
              <a:rPr lang="it-IT" sz="1800" b="1" dirty="0" smtClean="0">
                <a:latin typeface="Book Antiqua" pitchFamily="18" charset="0"/>
              </a:rPr>
              <a:t>becas de estudio.</a:t>
            </a:r>
            <a:endParaRPr lang="it-IT" sz="1800" b="1" dirty="0">
              <a:latin typeface="Book Antiqua" pitchFamily="18" charset="0"/>
            </a:endParaRPr>
          </a:p>
          <a:p>
            <a:pPr>
              <a:lnSpc>
                <a:spcPct val="80000"/>
              </a:lnSpc>
              <a:buFont typeface="Wingdings" pitchFamily="2" charset="2"/>
              <a:buNone/>
            </a:pPr>
            <a:endParaRPr lang="it-IT" sz="1800" b="1" dirty="0">
              <a:latin typeface="Book Antiqua" pitchFamily="18" charset="0"/>
            </a:endParaRPr>
          </a:p>
          <a:p>
            <a:pPr>
              <a:lnSpc>
                <a:spcPct val="80000"/>
              </a:lnSpc>
              <a:buFont typeface="Wingdings" pitchFamily="2" charset="2"/>
              <a:buNone/>
            </a:pPr>
            <a:endParaRPr lang="it-IT" sz="1000" dirty="0"/>
          </a:p>
        </p:txBody>
      </p:sp>
      <p:pic>
        <p:nvPicPr>
          <p:cNvPr id="182277" name="Picture 5" descr="argentina"/>
          <p:cNvPicPr>
            <a:picLocks noChangeAspect="1" noChangeArrowheads="1"/>
          </p:cNvPicPr>
          <p:nvPr/>
        </p:nvPicPr>
        <p:blipFill>
          <a:blip r:embed="rId3" cstate="print"/>
          <a:srcRect/>
          <a:stretch>
            <a:fillRect/>
          </a:stretch>
        </p:blipFill>
        <p:spPr bwMode="auto">
          <a:xfrm>
            <a:off x="3733800" y="1981200"/>
            <a:ext cx="4572000" cy="3983038"/>
          </a:xfrm>
          <a:prstGeom prst="rect">
            <a:avLst/>
          </a:prstGeom>
          <a:noFill/>
        </p:spPr>
      </p:pic>
    </p:spTree>
  </p:cSld>
  <p:clrMapOvr>
    <a:masterClrMapping/>
  </p:clrMapOvr>
  <p:transition spd="slow">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3400"/>
            <a:ext cx="7391400" cy="563562"/>
          </a:xfrm>
        </p:spPr>
        <p:txBody>
          <a:bodyPr/>
          <a:lstStyle/>
          <a:p>
            <a:r>
              <a:rPr lang="es-AR" sz="3200" b="1" dirty="0" smtClean="0">
                <a:latin typeface="Book Antiqua" pitchFamily="18" charset="0"/>
                <a:cs typeface="Times New Roman" pitchFamily="18" charset="0"/>
              </a:rPr>
              <a:t/>
            </a:r>
            <a:br>
              <a:rPr lang="es-AR" sz="3200" b="1" dirty="0" smtClean="0">
                <a:latin typeface="Book Antiqua" pitchFamily="18" charset="0"/>
                <a:cs typeface="Times New Roman" pitchFamily="18" charset="0"/>
              </a:rPr>
            </a:br>
            <a:r>
              <a:rPr lang="es-AR" sz="3200" b="1" dirty="0" smtClean="0">
                <a:latin typeface="Book Antiqua" pitchFamily="18" charset="0"/>
                <a:cs typeface="Times New Roman" pitchFamily="18" charset="0"/>
              </a:rPr>
              <a:t>Programa de becas </a:t>
            </a:r>
            <a:br>
              <a:rPr lang="es-AR" sz="3200" b="1" dirty="0" smtClean="0">
                <a:latin typeface="Book Antiqua" pitchFamily="18" charset="0"/>
                <a:cs typeface="Times New Roman" pitchFamily="18" charset="0"/>
              </a:rPr>
            </a:br>
            <a:r>
              <a:rPr lang="es-AR" sz="3200" b="1" dirty="0" smtClean="0">
                <a:latin typeface="Book Antiqua" pitchFamily="18" charset="0"/>
                <a:cs typeface="Times New Roman" pitchFamily="18" charset="0"/>
              </a:rPr>
              <a:t>del Gobierno Italiano</a:t>
            </a:r>
            <a:r>
              <a:rPr lang="es-AR" b="1" dirty="0" smtClean="0">
                <a:latin typeface="Book Antiqua" pitchFamily="18" charset="0"/>
                <a:cs typeface="Times New Roman" pitchFamily="18" charset="0"/>
              </a:rPr>
              <a:t/>
            </a:r>
            <a:br>
              <a:rPr lang="es-AR" b="1" dirty="0" smtClean="0">
                <a:latin typeface="Book Antiqua" pitchFamily="18" charset="0"/>
                <a:cs typeface="Times New Roman" pitchFamily="18" charset="0"/>
              </a:rPr>
            </a:br>
            <a:endParaRPr lang="es-AR" dirty="0"/>
          </a:p>
        </p:txBody>
      </p:sp>
      <p:sp>
        <p:nvSpPr>
          <p:cNvPr id="3" name="2 Marcador de contenido"/>
          <p:cNvSpPr>
            <a:spLocks noGrp="1"/>
          </p:cNvSpPr>
          <p:nvPr>
            <p:ph idx="1"/>
          </p:nvPr>
        </p:nvSpPr>
        <p:spPr>
          <a:xfrm>
            <a:off x="381000" y="1524000"/>
            <a:ext cx="4572000" cy="4572000"/>
          </a:xfrm>
        </p:spPr>
        <p:txBody>
          <a:bodyPr/>
          <a:lstStyle/>
          <a:p>
            <a:pPr algn="just">
              <a:buNone/>
            </a:pPr>
            <a:r>
              <a:rPr lang="es-ES" sz="2000" dirty="0" smtClean="0">
                <a:latin typeface="Book Antiqua" pitchFamily="18" charset="0"/>
              </a:rPr>
              <a:t>	</a:t>
            </a:r>
            <a:r>
              <a:rPr lang="es-ES" sz="1800" dirty="0" smtClean="0">
                <a:latin typeface="Book Antiqua" pitchFamily="18" charset="0"/>
              </a:rPr>
              <a:t>En el marco del Acuerdo de Colaboración Cultural entre Italia y Argentina y con el fin de favorecer la cooperación cultural internacional, la ayuda al desarrollo y la difusión del conocimiento de la lengua, de la cultura y de la ciencia italiana, el Gobierno italiano, a través de su </a:t>
            </a:r>
            <a:r>
              <a:rPr lang="es-ES" sz="1800" b="1" dirty="0" smtClean="0">
                <a:latin typeface="Book Antiqua" pitchFamily="18" charset="0"/>
              </a:rPr>
              <a:t>Ministerio de Asuntos Exteriores y Cooperación Internacional</a:t>
            </a:r>
            <a:r>
              <a:rPr lang="es-ES" sz="1800" dirty="0" smtClean="0">
                <a:latin typeface="Book Antiqua" pitchFamily="18" charset="0"/>
              </a:rPr>
              <a:t>, ofrece anualmente a ciudadanos argentinos e italianos con residencia estable en Argentina (o IRE - “</a:t>
            </a:r>
            <a:r>
              <a:rPr lang="es-ES" sz="1800" dirty="0" err="1" smtClean="0">
                <a:latin typeface="Book Antiqua" pitchFamily="18" charset="0"/>
              </a:rPr>
              <a:t>Italiani</a:t>
            </a:r>
            <a:r>
              <a:rPr lang="es-ES" sz="1800" dirty="0" smtClean="0">
                <a:latin typeface="Book Antiqua" pitchFamily="18" charset="0"/>
              </a:rPr>
              <a:t> </a:t>
            </a:r>
            <a:r>
              <a:rPr lang="es-ES" sz="1800" dirty="0" err="1" smtClean="0">
                <a:latin typeface="Book Antiqua" pitchFamily="18" charset="0"/>
              </a:rPr>
              <a:t>Residenti</a:t>
            </a:r>
            <a:r>
              <a:rPr lang="es-ES" sz="1800" dirty="0" smtClean="0">
                <a:latin typeface="Book Antiqua" pitchFamily="18" charset="0"/>
              </a:rPr>
              <a:t> </a:t>
            </a:r>
            <a:r>
              <a:rPr lang="es-ES" sz="1800" dirty="0" err="1" smtClean="0">
                <a:latin typeface="Book Antiqua" pitchFamily="18" charset="0"/>
              </a:rPr>
              <a:t>all’Estero</a:t>
            </a:r>
            <a:r>
              <a:rPr lang="es-ES" sz="1800" dirty="0" smtClean="0">
                <a:latin typeface="Book Antiqua" pitchFamily="18" charset="0"/>
              </a:rPr>
              <a:t>”), un programa de becas para que jóvenes argentinos puedan ampliar su estudios  en Italia.</a:t>
            </a:r>
            <a:endParaRPr lang="es-AR" sz="1800" dirty="0">
              <a:latin typeface="Book Antiqua" pitchFamily="18" charset="0"/>
            </a:endParaRPr>
          </a:p>
        </p:txBody>
      </p:sp>
      <p:pic>
        <p:nvPicPr>
          <p:cNvPr id="5" name="4 Imagen" descr="Banderas91.jpg"/>
          <p:cNvPicPr>
            <a:picLocks noChangeAspect="1"/>
          </p:cNvPicPr>
          <p:nvPr/>
        </p:nvPicPr>
        <p:blipFill>
          <a:blip r:embed="rId2" cstate="print"/>
          <a:stretch>
            <a:fillRect/>
          </a:stretch>
        </p:blipFill>
        <p:spPr>
          <a:xfrm>
            <a:off x="5334000" y="4495800"/>
            <a:ext cx="3352800" cy="1229360"/>
          </a:xfrm>
          <a:prstGeom prst="rect">
            <a:avLst/>
          </a:prstGeom>
        </p:spPr>
      </p:pic>
      <p:pic>
        <p:nvPicPr>
          <p:cNvPr id="6" name="5 Imagen" descr="Farnesina.jpg"/>
          <p:cNvPicPr>
            <a:picLocks noChangeAspect="1"/>
          </p:cNvPicPr>
          <p:nvPr/>
        </p:nvPicPr>
        <p:blipFill>
          <a:blip r:embed="rId3" cstate="print"/>
          <a:stretch>
            <a:fillRect/>
          </a:stretch>
        </p:blipFill>
        <p:spPr>
          <a:xfrm>
            <a:off x="5257800" y="1676400"/>
            <a:ext cx="3624558" cy="2457450"/>
          </a:xfrm>
          <a:prstGeom prst="rect">
            <a:avLst/>
          </a:prstGeom>
        </p:spPr>
      </p:pic>
    </p:spTree>
  </p:cSld>
  <p:clrMapOvr>
    <a:masterClrMapping/>
  </p:clrMapOvr>
  <p:transition spd="slow" advTm="30000">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9" name="Rectangle 3"/>
          <p:cNvSpPr>
            <a:spLocks noGrp="1" noChangeArrowheads="1"/>
          </p:cNvSpPr>
          <p:nvPr>
            <p:ph type="body" idx="1"/>
          </p:nvPr>
        </p:nvSpPr>
        <p:spPr>
          <a:xfrm>
            <a:off x="152400" y="1981200"/>
            <a:ext cx="4648200" cy="4419600"/>
          </a:xfrm>
        </p:spPr>
        <p:txBody>
          <a:bodyPr/>
          <a:lstStyle/>
          <a:p>
            <a:pPr algn="just">
              <a:lnSpc>
                <a:spcPct val="80000"/>
              </a:lnSpc>
              <a:buFont typeface="Wingdings" pitchFamily="2" charset="2"/>
              <a:buNone/>
            </a:pPr>
            <a:r>
              <a:rPr lang="es-AR" sz="1800" dirty="0">
                <a:latin typeface="Batang" pitchFamily="18" charset="-127"/>
                <a:cs typeface="Times New Roman" pitchFamily="18" charset="0"/>
              </a:rPr>
              <a:t>	</a:t>
            </a:r>
            <a:endParaRPr lang="it-IT" sz="2000" dirty="0">
              <a:latin typeface="Book Antiqua" pitchFamily="18" charset="0"/>
            </a:endParaRPr>
          </a:p>
          <a:p>
            <a:pPr algn="just">
              <a:lnSpc>
                <a:spcPct val="80000"/>
              </a:lnSpc>
              <a:buFont typeface="Wingdings" pitchFamily="2" charset="2"/>
              <a:buNone/>
            </a:pPr>
            <a:r>
              <a:rPr lang="it-IT" sz="2000" dirty="0">
                <a:latin typeface="Book Antiqua" pitchFamily="18" charset="0"/>
              </a:rPr>
              <a:t>	</a:t>
            </a:r>
            <a:r>
              <a:rPr lang="it-IT" sz="2000" dirty="0" smtClean="0">
                <a:latin typeface="Book Antiqua" pitchFamily="18" charset="0"/>
              </a:rPr>
              <a:t>Este año </a:t>
            </a:r>
            <a:r>
              <a:rPr lang="it-IT" sz="2000" dirty="0">
                <a:latin typeface="Book Antiqua" pitchFamily="18" charset="0"/>
              </a:rPr>
              <a:t>el </a:t>
            </a:r>
            <a:r>
              <a:rPr lang="it-IT" sz="2000" dirty="0" smtClean="0">
                <a:latin typeface="Book Antiqua" pitchFamily="18" charset="0"/>
              </a:rPr>
              <a:t>Gobierno </a:t>
            </a:r>
            <a:r>
              <a:rPr lang="it-IT" sz="2000" dirty="0">
                <a:latin typeface="Book Antiqua" pitchFamily="18" charset="0"/>
              </a:rPr>
              <a:t>Italiano </a:t>
            </a:r>
            <a:r>
              <a:rPr lang="it-IT" sz="2000" dirty="0" smtClean="0">
                <a:latin typeface="Book Antiqua" pitchFamily="18" charset="0"/>
              </a:rPr>
              <a:t>concederá </a:t>
            </a:r>
            <a:r>
              <a:rPr lang="it-IT" sz="2000" dirty="0">
                <a:latin typeface="Book Antiqua" pitchFamily="18" charset="0"/>
              </a:rPr>
              <a:t>becas por </a:t>
            </a:r>
            <a:r>
              <a:rPr lang="it-IT" sz="2000" b="1" dirty="0" smtClean="0">
                <a:latin typeface="Book Antiqua" pitchFamily="18" charset="0"/>
              </a:rPr>
              <a:t>63 mensualidades</a:t>
            </a:r>
            <a:r>
              <a:rPr lang="it-IT" sz="2000" dirty="0" smtClean="0">
                <a:latin typeface="Book Antiqua" pitchFamily="18" charset="0"/>
              </a:rPr>
              <a:t>. </a:t>
            </a:r>
            <a:endParaRPr lang="it-IT" sz="2000" dirty="0">
              <a:latin typeface="Book Antiqua" pitchFamily="18" charset="0"/>
            </a:endParaRPr>
          </a:p>
          <a:p>
            <a:pPr algn="just">
              <a:lnSpc>
                <a:spcPct val="80000"/>
              </a:lnSpc>
              <a:buFont typeface="Wingdings" pitchFamily="2" charset="2"/>
              <a:buNone/>
            </a:pPr>
            <a:endParaRPr lang="it-IT" sz="2000" dirty="0">
              <a:latin typeface="Book Antiqua" pitchFamily="18" charset="0"/>
            </a:endParaRPr>
          </a:p>
          <a:p>
            <a:pPr algn="just">
              <a:lnSpc>
                <a:spcPct val="80000"/>
              </a:lnSpc>
              <a:buNone/>
            </a:pPr>
            <a:r>
              <a:rPr lang="it-IT" sz="2000" dirty="0">
                <a:latin typeface="Book Antiqua" pitchFamily="18" charset="0"/>
              </a:rPr>
              <a:t>	</a:t>
            </a:r>
            <a:r>
              <a:rPr lang="it-IT" sz="2000" dirty="0" smtClean="0">
                <a:latin typeface="Book Antiqua" pitchFamily="18" charset="0"/>
              </a:rPr>
              <a:t>La </a:t>
            </a:r>
            <a:r>
              <a:rPr lang="it-IT" sz="2000" dirty="0">
                <a:latin typeface="Book Antiqua" pitchFamily="18" charset="0"/>
              </a:rPr>
              <a:t>beca </a:t>
            </a:r>
            <a:r>
              <a:rPr lang="it-IT" sz="2000" dirty="0" smtClean="0">
                <a:latin typeface="Book Antiqua" pitchFamily="18" charset="0"/>
              </a:rPr>
              <a:t>incluye una </a:t>
            </a:r>
            <a:r>
              <a:rPr lang="it-IT" sz="2000" b="1" u="sng" dirty="0">
                <a:latin typeface="Book Antiqua" pitchFamily="18" charset="0"/>
              </a:rPr>
              <a:t>asignación </a:t>
            </a:r>
            <a:r>
              <a:rPr lang="it-IT" sz="2000" b="1" u="sng" dirty="0" smtClean="0">
                <a:latin typeface="Book Antiqua" pitchFamily="18" charset="0"/>
              </a:rPr>
              <a:t>mensual</a:t>
            </a:r>
            <a:r>
              <a:rPr lang="it-IT" sz="2000" b="1" dirty="0">
                <a:latin typeface="Book Antiqua" pitchFamily="18" charset="0"/>
              </a:rPr>
              <a:t> </a:t>
            </a:r>
            <a:r>
              <a:rPr lang="it-IT" sz="2000" b="1" dirty="0" smtClean="0">
                <a:latin typeface="Book Antiqua" pitchFamily="18" charset="0"/>
              </a:rPr>
              <a:t>(900 Euros) </a:t>
            </a:r>
            <a:r>
              <a:rPr lang="it-IT" sz="2000" dirty="0" smtClean="0">
                <a:latin typeface="Book Antiqua" pitchFamily="18" charset="0"/>
              </a:rPr>
              <a:t>y un</a:t>
            </a:r>
            <a:r>
              <a:rPr lang="it-IT" sz="2000" b="1" dirty="0" smtClean="0">
                <a:latin typeface="Book Antiqua" pitchFamily="18" charset="0"/>
              </a:rPr>
              <a:t> </a:t>
            </a:r>
            <a:r>
              <a:rPr lang="it-IT" sz="2000" b="1" u="sng" dirty="0">
                <a:latin typeface="Book Antiqua" pitchFamily="18" charset="0"/>
              </a:rPr>
              <a:t>seguro </a:t>
            </a:r>
            <a:r>
              <a:rPr lang="it-IT" sz="2000" b="1" u="sng" dirty="0" err="1" smtClean="0">
                <a:latin typeface="Book Antiqua" pitchFamily="18" charset="0"/>
              </a:rPr>
              <a:t>médico</a:t>
            </a:r>
            <a:r>
              <a:rPr lang="it-IT" sz="2000" b="1" dirty="0" smtClean="0">
                <a:latin typeface="Book Antiqua" pitchFamily="18" charset="0"/>
              </a:rPr>
              <a:t>.</a:t>
            </a:r>
          </a:p>
          <a:p>
            <a:pPr algn="just">
              <a:lnSpc>
                <a:spcPct val="80000"/>
              </a:lnSpc>
              <a:buNone/>
            </a:pPr>
            <a:endParaRPr lang="it-IT" sz="2000" b="1" dirty="0">
              <a:latin typeface="Book Antiqua" pitchFamily="18" charset="0"/>
            </a:endParaRPr>
          </a:p>
          <a:p>
            <a:pPr algn="just">
              <a:lnSpc>
                <a:spcPct val="80000"/>
              </a:lnSpc>
              <a:buNone/>
            </a:pPr>
            <a:r>
              <a:rPr lang="it-IT" sz="2000" b="1" dirty="0" smtClean="0">
                <a:latin typeface="Book Antiqua" pitchFamily="18" charset="0"/>
              </a:rPr>
              <a:t>      </a:t>
            </a:r>
            <a:r>
              <a:rPr lang="it-IT" sz="2000" dirty="0" smtClean="0">
                <a:latin typeface="Book Antiqua" pitchFamily="18" charset="0"/>
              </a:rPr>
              <a:t>La </a:t>
            </a:r>
            <a:r>
              <a:rPr lang="it-IT" sz="2000" dirty="0" err="1" smtClean="0">
                <a:latin typeface="Book Antiqua" pitchFamily="18" charset="0"/>
              </a:rPr>
              <a:t>convocatoria</a:t>
            </a:r>
            <a:r>
              <a:rPr lang="it-IT" sz="2000" dirty="0" smtClean="0">
                <a:latin typeface="Book Antiqua" pitchFamily="18" charset="0"/>
              </a:rPr>
              <a:t> de este </a:t>
            </a:r>
            <a:r>
              <a:rPr lang="it-IT" sz="2000" dirty="0" err="1" smtClean="0">
                <a:latin typeface="Book Antiqua" pitchFamily="18" charset="0"/>
              </a:rPr>
              <a:t>año</a:t>
            </a:r>
            <a:r>
              <a:rPr lang="it-IT" sz="2000" dirty="0" smtClean="0">
                <a:latin typeface="Book Antiqua" pitchFamily="18" charset="0"/>
              </a:rPr>
              <a:t> </a:t>
            </a:r>
            <a:r>
              <a:rPr lang="it-IT" sz="2000" dirty="0" err="1" smtClean="0">
                <a:latin typeface="Book Antiqua" pitchFamily="18" charset="0"/>
              </a:rPr>
              <a:t>ya</a:t>
            </a:r>
            <a:r>
              <a:rPr lang="it-IT" sz="2000" dirty="0" smtClean="0">
                <a:latin typeface="Book Antiqua" pitchFamily="18" charset="0"/>
              </a:rPr>
              <a:t> esta’ </a:t>
            </a:r>
            <a:r>
              <a:rPr lang="it-IT" sz="2000" dirty="0" err="1" smtClean="0">
                <a:latin typeface="Book Antiqua" pitchFamily="18" charset="0"/>
              </a:rPr>
              <a:t>cerrada</a:t>
            </a:r>
            <a:r>
              <a:rPr lang="it-IT" sz="2000" dirty="0" smtClean="0">
                <a:latin typeface="Book Antiqua" pitchFamily="18" charset="0"/>
              </a:rPr>
              <a:t> (10 </a:t>
            </a:r>
            <a:r>
              <a:rPr lang="it-IT" sz="2000" dirty="0" err="1" smtClean="0">
                <a:latin typeface="Book Antiqua" pitchFamily="18" charset="0"/>
              </a:rPr>
              <a:t>mayo</a:t>
            </a:r>
            <a:r>
              <a:rPr lang="it-IT" sz="2000" dirty="0" smtClean="0">
                <a:latin typeface="Book Antiqua" pitchFamily="18" charset="0"/>
              </a:rPr>
              <a:t> 2017). </a:t>
            </a:r>
            <a:endParaRPr lang="it-IT" sz="2000" b="1" dirty="0">
              <a:latin typeface="Book Antiqua" pitchFamily="18" charset="0"/>
            </a:endParaRPr>
          </a:p>
          <a:p>
            <a:pPr algn="just">
              <a:buFont typeface="Wingdings" pitchFamily="2" charset="2"/>
              <a:buNone/>
            </a:pPr>
            <a:endParaRPr lang="es-ES" sz="1600" dirty="0">
              <a:latin typeface="Book Antiqua" pitchFamily="18" charset="0"/>
            </a:endParaRPr>
          </a:p>
        </p:txBody>
      </p:sp>
      <p:sp>
        <p:nvSpPr>
          <p:cNvPr id="198660" name="Rectangle 4"/>
          <p:cNvSpPr>
            <a:spLocks noChangeArrowheads="1"/>
          </p:cNvSpPr>
          <p:nvPr/>
        </p:nvSpPr>
        <p:spPr bwMode="auto">
          <a:xfrm>
            <a:off x="304800" y="609600"/>
            <a:ext cx="8305800" cy="648512"/>
          </a:xfrm>
          <a:prstGeom prst="rect">
            <a:avLst/>
          </a:prstGeom>
          <a:noFill/>
          <a:ln w="9525">
            <a:noFill/>
            <a:miter lim="800000"/>
            <a:headEnd/>
            <a:tailEnd/>
          </a:ln>
          <a:effectLst/>
        </p:spPr>
        <p:txBody>
          <a:bodyPr lIns="90000" tIns="46800" rIns="90000" bIns="46800">
            <a:spAutoFit/>
          </a:bodyPr>
          <a:lstStyle/>
          <a:p>
            <a:pPr algn="ctr">
              <a:lnSpc>
                <a:spcPct val="100000"/>
              </a:lnSpc>
            </a:pPr>
            <a:r>
              <a:rPr lang="it-IT" sz="3600" b="1" dirty="0" smtClean="0">
                <a:solidFill>
                  <a:schemeClr val="tx2"/>
                </a:solidFill>
                <a:effectLst>
                  <a:outerShdw blurRad="38100" dist="38100" dir="2700000" algn="tl">
                    <a:srgbClr val="C0C0C0"/>
                  </a:outerShdw>
                </a:effectLst>
              </a:rPr>
              <a:t>Becas </a:t>
            </a:r>
            <a:r>
              <a:rPr lang="it-IT" sz="3600" b="1" dirty="0">
                <a:solidFill>
                  <a:schemeClr val="tx2"/>
                </a:solidFill>
                <a:effectLst>
                  <a:outerShdw blurRad="38100" dist="38100" dir="2700000" algn="tl">
                    <a:srgbClr val="C0C0C0"/>
                  </a:outerShdw>
                </a:effectLst>
              </a:rPr>
              <a:t>del </a:t>
            </a:r>
            <a:r>
              <a:rPr lang="it-IT" sz="3600" b="1" dirty="0" smtClean="0">
                <a:solidFill>
                  <a:schemeClr val="tx2"/>
                </a:solidFill>
                <a:effectLst>
                  <a:outerShdw blurRad="38100" dist="38100" dir="2700000" algn="tl">
                    <a:srgbClr val="C0C0C0"/>
                  </a:outerShdw>
                </a:effectLst>
              </a:rPr>
              <a:t>Gobierno Italiano 2017</a:t>
            </a:r>
            <a:endParaRPr lang="es-ES" sz="3600" b="1" dirty="0">
              <a:solidFill>
                <a:schemeClr val="tx2"/>
              </a:solidFill>
              <a:effectLst>
                <a:outerShdw blurRad="38100" dist="38100" dir="2700000" algn="tl">
                  <a:srgbClr val="C0C0C0"/>
                </a:outerShdw>
              </a:effectLst>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1752600"/>
            <a:ext cx="3276600" cy="4191000"/>
          </a:xfrm>
          <a:prstGeom prst="rect">
            <a:avLst/>
          </a:prstGeom>
        </p:spPr>
      </p:pic>
    </p:spTree>
  </p:cSld>
  <p:clrMapOvr>
    <a:masterClrMapping/>
  </p:clrMapOvr>
  <p:transition spd="slow">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779" name="Rectangle 3"/>
          <p:cNvSpPr>
            <a:spLocks noGrp="1" noChangeArrowheads="1"/>
          </p:cNvSpPr>
          <p:nvPr>
            <p:ph type="body" idx="1"/>
          </p:nvPr>
        </p:nvSpPr>
        <p:spPr>
          <a:xfrm>
            <a:off x="533400" y="304800"/>
            <a:ext cx="8229600" cy="6172200"/>
          </a:xfrm>
          <a:solidFill>
            <a:schemeClr val="accent1">
              <a:lumMod val="50000"/>
              <a:alpha val="5000"/>
            </a:schemeClr>
          </a:solidFill>
        </p:spPr>
        <p:txBody>
          <a:bodyPr/>
          <a:lstStyle/>
          <a:p>
            <a:pPr marL="0" indent="0" algn="ctr">
              <a:lnSpc>
                <a:spcPct val="90000"/>
              </a:lnSpc>
              <a:buNone/>
            </a:pPr>
            <a:r>
              <a:rPr lang="es-AR" b="1" dirty="0" smtClean="0">
                <a:latin typeface="Book Antiqua" pitchFamily="18" charset="0"/>
                <a:cs typeface="Times New Roman" pitchFamily="18" charset="0"/>
              </a:rPr>
              <a:t>¿Dónde estudiar?</a:t>
            </a:r>
            <a:endParaRPr lang="es-AR" b="1" dirty="0">
              <a:latin typeface="Book Antiqua" pitchFamily="18" charset="0"/>
              <a:cs typeface="Times New Roman" pitchFamily="18" charset="0"/>
            </a:endParaRPr>
          </a:p>
          <a:p>
            <a:pPr algn="just">
              <a:lnSpc>
                <a:spcPct val="90000"/>
              </a:lnSpc>
              <a:buFont typeface="Wingdings" pitchFamily="2" charset="2"/>
              <a:buNone/>
            </a:pPr>
            <a:endParaRPr lang="es-ES" sz="900" b="1" dirty="0">
              <a:latin typeface="Book Antiqua" pitchFamily="18" charset="0"/>
              <a:cs typeface="Times New Roman" pitchFamily="18" charset="0"/>
            </a:endParaRPr>
          </a:p>
          <a:p>
            <a:pPr algn="just">
              <a:lnSpc>
                <a:spcPct val="90000"/>
              </a:lnSpc>
              <a:buNone/>
            </a:pPr>
            <a:r>
              <a:rPr lang="es-AR" sz="1800" b="1" dirty="0" smtClean="0">
                <a:latin typeface="Book Antiqua" pitchFamily="18" charset="0"/>
                <a:cs typeface="Times New Roman" pitchFamily="18" charset="0"/>
              </a:rPr>
              <a:t>	</a:t>
            </a:r>
            <a:r>
              <a:rPr lang="es-ES" sz="1800" dirty="0" smtClean="0">
                <a:latin typeface="Book Antiqua" pitchFamily="18" charset="0"/>
              </a:rPr>
              <a:t>El programa de becas del Gobierno Italiano, cuya convocatoria ya está abierta y </a:t>
            </a:r>
            <a:r>
              <a:rPr lang="es-ES" sz="1800" b="1" u="sng" dirty="0" smtClean="0">
                <a:solidFill>
                  <a:srgbClr val="FF0000"/>
                </a:solidFill>
                <a:latin typeface="Book Antiqua" pitchFamily="18" charset="0"/>
              </a:rPr>
              <a:t>vencerá el 10 de mayo de 2017</a:t>
            </a:r>
            <a:r>
              <a:rPr lang="es-ES" sz="1800" dirty="0" smtClean="0">
                <a:latin typeface="Book Antiqua" pitchFamily="18" charset="0"/>
              </a:rPr>
              <a:t>, prevé una ayuda financiera para que  los jóvenes estudiantes puedan realizar estudios de </a:t>
            </a:r>
            <a:r>
              <a:rPr lang="es-ES" sz="1800" b="1" u="sng" dirty="0" smtClean="0">
                <a:latin typeface="Book Antiqua" pitchFamily="18" charset="0"/>
              </a:rPr>
              <a:t>posgrado</a:t>
            </a:r>
            <a:r>
              <a:rPr lang="es-ES" sz="1800" dirty="0" smtClean="0">
                <a:latin typeface="Book Antiqua" pitchFamily="18" charset="0"/>
              </a:rPr>
              <a:t> o </a:t>
            </a:r>
            <a:r>
              <a:rPr lang="es-ES" sz="1800" b="1" u="sng" dirty="0" smtClean="0">
                <a:latin typeface="Book Antiqua" pitchFamily="18" charset="0"/>
              </a:rPr>
              <a:t>investigaciones</a:t>
            </a:r>
            <a:r>
              <a:rPr lang="es-ES" sz="1800" b="1" dirty="0" smtClean="0">
                <a:latin typeface="Book Antiqua" pitchFamily="18" charset="0"/>
              </a:rPr>
              <a:t>  </a:t>
            </a:r>
            <a:r>
              <a:rPr lang="es-ES" sz="1800" dirty="0" smtClean="0">
                <a:latin typeface="Book Antiqua" pitchFamily="18" charset="0"/>
              </a:rPr>
              <a:t>en:</a:t>
            </a:r>
          </a:p>
          <a:p>
            <a:pPr>
              <a:lnSpc>
                <a:spcPct val="90000"/>
              </a:lnSpc>
              <a:buNone/>
            </a:pPr>
            <a:endParaRPr lang="es-ES" sz="1800" dirty="0" smtClean="0">
              <a:latin typeface="Book Antiqua" pitchFamily="18" charset="0"/>
            </a:endParaRPr>
          </a:p>
          <a:p>
            <a:pPr algn="just">
              <a:lnSpc>
                <a:spcPct val="90000"/>
              </a:lnSpc>
              <a:buFont typeface="Wingdings" pitchFamily="2" charset="2"/>
              <a:buChar char="§"/>
            </a:pPr>
            <a:r>
              <a:rPr lang="es-AR" sz="1800" b="1" dirty="0" smtClean="0">
                <a:latin typeface="Book Antiqua" pitchFamily="18" charset="0"/>
                <a:cs typeface="Times New Roman" pitchFamily="18" charset="0"/>
              </a:rPr>
              <a:t>Universidades estatales (o legalmente reconocidas) y Politécnicos</a:t>
            </a:r>
          </a:p>
          <a:p>
            <a:pPr algn="just">
              <a:lnSpc>
                <a:spcPct val="90000"/>
              </a:lnSpc>
              <a:buFont typeface="Wingdings" pitchFamily="2" charset="2"/>
              <a:buChar char="§"/>
            </a:pPr>
            <a:r>
              <a:rPr lang="es-AR" sz="1800" b="1" dirty="0" smtClean="0">
                <a:latin typeface="Book Antiqua" pitchFamily="18" charset="0"/>
                <a:cs typeface="Times New Roman" pitchFamily="18" charset="0"/>
              </a:rPr>
              <a:t>Institutos de alta formación artística y musical (AFAM)</a:t>
            </a:r>
          </a:p>
          <a:p>
            <a:pPr algn="just">
              <a:lnSpc>
                <a:spcPct val="90000"/>
              </a:lnSpc>
              <a:buFont typeface="Wingdings" pitchFamily="2" charset="2"/>
              <a:buChar char="§"/>
            </a:pPr>
            <a:r>
              <a:rPr lang="es-AR" sz="1800" b="1" dirty="0" smtClean="0">
                <a:latin typeface="Book Antiqua" pitchFamily="18" charset="0"/>
                <a:cs typeface="Times New Roman" pitchFamily="18" charset="0"/>
              </a:rPr>
              <a:t>Institutos de Restauración </a:t>
            </a:r>
          </a:p>
          <a:p>
            <a:pPr algn="just">
              <a:lnSpc>
                <a:spcPct val="90000"/>
              </a:lnSpc>
              <a:buFont typeface="Wingdings" pitchFamily="2" charset="2"/>
              <a:buChar char="§"/>
            </a:pPr>
            <a:r>
              <a:rPr lang="es-AR" sz="1800" b="1" dirty="0" smtClean="0">
                <a:latin typeface="Book Antiqua" pitchFamily="18" charset="0"/>
                <a:cs typeface="Times New Roman" pitchFamily="18" charset="0"/>
              </a:rPr>
              <a:t>Escuela Nacional de Cine</a:t>
            </a:r>
          </a:p>
          <a:p>
            <a:pPr algn="just">
              <a:lnSpc>
                <a:spcPct val="90000"/>
              </a:lnSpc>
              <a:buFont typeface="Wingdings" pitchFamily="2" charset="2"/>
              <a:buChar char="§"/>
            </a:pPr>
            <a:r>
              <a:rPr lang="es-AR" sz="1800" b="1" dirty="0" smtClean="0">
                <a:latin typeface="Book Antiqua" pitchFamily="18" charset="0"/>
                <a:cs typeface="Times New Roman" pitchFamily="18" charset="0"/>
              </a:rPr>
              <a:t>Colegios universitarios, centros y laboratorios de investigación, bibliotecas,  archivos y museos</a:t>
            </a:r>
          </a:p>
          <a:p>
            <a:pPr>
              <a:lnSpc>
                <a:spcPct val="90000"/>
              </a:lnSpc>
              <a:buFont typeface="Wingdings" pitchFamily="2" charset="2"/>
              <a:buChar char="§"/>
            </a:pPr>
            <a:endParaRPr lang="es-AR" sz="1800" b="1" dirty="0" smtClean="0">
              <a:latin typeface="Book Antiqua" pitchFamily="18" charset="0"/>
              <a:cs typeface="Times New Roman" pitchFamily="18" charset="0"/>
            </a:endParaRPr>
          </a:p>
          <a:p>
            <a:pPr>
              <a:lnSpc>
                <a:spcPct val="90000"/>
              </a:lnSpc>
              <a:buFont typeface="Wingdings" pitchFamily="2" charset="2"/>
              <a:buNone/>
            </a:pPr>
            <a:r>
              <a:rPr lang="es-AR" sz="1800" b="1" dirty="0" smtClean="0">
                <a:latin typeface="Book Antiqua" pitchFamily="18" charset="0"/>
                <a:cs typeface="Times New Roman" pitchFamily="18" charset="0"/>
              </a:rPr>
              <a:t>	El listado de las instituciones podrá consultarse en los sitios </a:t>
            </a:r>
            <a:r>
              <a:rPr lang="es-AR" sz="1800" b="1" dirty="0" smtClean="0">
                <a:latin typeface="Book Antiqua" pitchFamily="18" charset="0"/>
                <a:cs typeface="Times New Roman" pitchFamily="18" charset="0"/>
                <a:hlinkClick r:id="rId3"/>
              </a:rPr>
              <a:t>www.istruzione.it/web/universita/home</a:t>
            </a:r>
            <a:r>
              <a:rPr lang="es-AR" sz="1800" b="1" dirty="0" smtClean="0">
                <a:latin typeface="Book Antiqua" pitchFamily="18" charset="0"/>
                <a:cs typeface="Times New Roman" pitchFamily="18" charset="0"/>
              </a:rPr>
              <a:t>  y  </a:t>
            </a:r>
            <a:r>
              <a:rPr lang="es-AR" sz="1800" b="1" dirty="0" smtClean="0">
                <a:latin typeface="Book Antiqua" pitchFamily="18" charset="0"/>
                <a:cs typeface="Times New Roman" pitchFamily="18" charset="0"/>
                <a:hlinkClick r:id="rId4"/>
              </a:rPr>
              <a:t>www.universitaly.it</a:t>
            </a:r>
            <a:r>
              <a:rPr lang="es-AR" sz="1800" b="1" dirty="0" smtClean="0">
                <a:latin typeface="Book Antiqua" pitchFamily="18" charset="0"/>
                <a:cs typeface="Times New Roman" pitchFamily="18" charset="0"/>
              </a:rPr>
              <a:t> </a:t>
            </a:r>
          </a:p>
          <a:p>
            <a:pPr>
              <a:lnSpc>
                <a:spcPct val="90000"/>
              </a:lnSpc>
              <a:buFont typeface="Wingdings" pitchFamily="2" charset="2"/>
              <a:buNone/>
            </a:pPr>
            <a:endParaRPr lang="es-AR" sz="1800" b="1" dirty="0" smtClean="0">
              <a:latin typeface="Book Antiqua" pitchFamily="18" charset="0"/>
              <a:cs typeface="Times New Roman" pitchFamily="18" charset="0"/>
            </a:endParaRPr>
          </a:p>
          <a:p>
            <a:pPr algn="just">
              <a:lnSpc>
                <a:spcPct val="90000"/>
              </a:lnSpc>
              <a:buFont typeface="Wingdings" pitchFamily="2" charset="2"/>
              <a:buNone/>
            </a:pPr>
            <a:r>
              <a:rPr lang="es-AR" sz="1800" b="1" dirty="0" smtClean="0">
                <a:latin typeface="Book Antiqua" pitchFamily="18" charset="0"/>
                <a:cs typeface="Times New Roman" pitchFamily="18" charset="0"/>
              </a:rPr>
              <a:t>	NO SE ASIGNARÁN </a:t>
            </a:r>
            <a:r>
              <a:rPr lang="es-AR" sz="1800" dirty="0" smtClean="0">
                <a:latin typeface="Book Antiqua" pitchFamily="18" charset="0"/>
                <a:cs typeface="Times New Roman" pitchFamily="18" charset="0"/>
              </a:rPr>
              <a:t>becas para cursar estudios </a:t>
            </a:r>
            <a:r>
              <a:rPr lang="es-AR" sz="1800" u="sng" dirty="0" smtClean="0">
                <a:latin typeface="Book Antiqua" pitchFamily="18" charset="0"/>
                <a:cs typeface="Times New Roman" pitchFamily="18" charset="0"/>
              </a:rPr>
              <a:t>en instituciones extranjeras</a:t>
            </a:r>
            <a:r>
              <a:rPr lang="es-AR" sz="1800" dirty="0" smtClean="0">
                <a:latin typeface="Book Antiqua" pitchFamily="18" charset="0"/>
                <a:cs typeface="Times New Roman" pitchFamily="18" charset="0"/>
              </a:rPr>
              <a:t> (universidades, academias, etc.), aunque las mismas se encuentren dentro del territorio italiano, ni en </a:t>
            </a:r>
            <a:r>
              <a:rPr lang="es-AR" sz="1800" u="sng" dirty="0" smtClean="0">
                <a:latin typeface="Book Antiqua" pitchFamily="18" charset="0"/>
                <a:cs typeface="Times New Roman" pitchFamily="18" charset="0"/>
              </a:rPr>
              <a:t>centros o laboratorios privados </a:t>
            </a:r>
            <a:r>
              <a:rPr lang="es-AR" sz="1800" dirty="0" smtClean="0">
                <a:latin typeface="Book Antiqua" pitchFamily="18" charset="0"/>
                <a:cs typeface="Times New Roman" pitchFamily="18" charset="0"/>
              </a:rPr>
              <a:t>no reconocidos por el Estado italiano.</a:t>
            </a:r>
          </a:p>
          <a:p>
            <a:pPr>
              <a:lnSpc>
                <a:spcPct val="90000"/>
              </a:lnSpc>
              <a:buFont typeface="Wingdings" pitchFamily="2" charset="2"/>
              <a:buNone/>
            </a:pPr>
            <a:endParaRPr lang="es-ES" sz="1800" dirty="0" smtClean="0">
              <a:latin typeface="Book Antiqua" pitchFamily="18" charset="0"/>
              <a:cs typeface="Times New Roman" pitchFamily="18" charset="0"/>
            </a:endParaRPr>
          </a:p>
          <a:p>
            <a:pPr>
              <a:lnSpc>
                <a:spcPct val="90000"/>
              </a:lnSpc>
              <a:buFont typeface="Wingdings" pitchFamily="2" charset="2"/>
              <a:buNone/>
            </a:pPr>
            <a:r>
              <a:rPr lang="es-AR" sz="1800" b="1" dirty="0" smtClean="0">
                <a:latin typeface="Book Antiqua" pitchFamily="18" charset="0"/>
                <a:cs typeface="Times New Roman" pitchFamily="18" charset="0"/>
              </a:rPr>
              <a:t>	</a:t>
            </a:r>
          </a:p>
          <a:p>
            <a:pPr>
              <a:lnSpc>
                <a:spcPct val="90000"/>
              </a:lnSpc>
              <a:buFont typeface="Wingdings" pitchFamily="2" charset="2"/>
              <a:buNone/>
            </a:pPr>
            <a:r>
              <a:rPr lang="es-AR" sz="1800" b="1" dirty="0" smtClean="0">
                <a:latin typeface="Book Antiqua" pitchFamily="18" charset="0"/>
                <a:cs typeface="Times New Roman" pitchFamily="18" charset="0"/>
              </a:rPr>
              <a:t>	</a:t>
            </a:r>
            <a:endParaRPr lang="es-ES" sz="1800" dirty="0">
              <a:latin typeface="Book Antiqua" pitchFamily="18" charset="0"/>
              <a:cs typeface="Times New Roman" pitchFamily="18" charset="0"/>
            </a:endParaRPr>
          </a:p>
        </p:txBody>
      </p:sp>
    </p:spTree>
  </p:cSld>
  <p:clrMapOvr>
    <a:masterClrMapping/>
  </p:clrMapOvr>
  <p:transition spd="slow">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sz="3200" b="1" dirty="0" smtClean="0">
                <a:latin typeface="Book Antiqua" pitchFamily="18" charset="0"/>
              </a:rPr>
              <a:t>¿Qué estudiar?</a:t>
            </a:r>
            <a:endParaRPr lang="es-AR" sz="3200" b="1" dirty="0">
              <a:latin typeface="Book Antiqua" pitchFamily="18" charset="0"/>
            </a:endParaRPr>
          </a:p>
        </p:txBody>
      </p:sp>
      <p:sp>
        <p:nvSpPr>
          <p:cNvPr id="3" name="2 Marcador de contenido"/>
          <p:cNvSpPr>
            <a:spLocks noGrp="1"/>
          </p:cNvSpPr>
          <p:nvPr>
            <p:ph idx="1"/>
          </p:nvPr>
        </p:nvSpPr>
        <p:spPr>
          <a:xfrm>
            <a:off x="457200" y="1295400"/>
            <a:ext cx="8229600" cy="5257800"/>
          </a:xfrm>
          <a:solidFill>
            <a:schemeClr val="accent1">
              <a:lumMod val="50000"/>
              <a:alpha val="5000"/>
            </a:schemeClr>
          </a:solidFill>
        </p:spPr>
        <p:txBody>
          <a:bodyPr/>
          <a:lstStyle/>
          <a:p>
            <a:pPr>
              <a:lnSpc>
                <a:spcPct val="90000"/>
              </a:lnSpc>
              <a:buNone/>
            </a:pPr>
            <a:r>
              <a:rPr lang="es-AR" sz="1800" b="1" dirty="0" smtClean="0">
                <a:latin typeface="Book Antiqua" pitchFamily="18" charset="0"/>
                <a:cs typeface="Times New Roman" pitchFamily="18" charset="0"/>
              </a:rPr>
              <a:t>	Las becas se asignan para la siguiente tipología de cursos:</a:t>
            </a:r>
            <a:br>
              <a:rPr lang="es-AR" sz="1800" b="1" dirty="0" smtClean="0">
                <a:latin typeface="Book Antiqua" pitchFamily="18" charset="0"/>
                <a:cs typeface="Times New Roman" pitchFamily="18" charset="0"/>
              </a:rPr>
            </a:br>
            <a:endParaRPr lang="es-AR" sz="1800" b="1" dirty="0" smtClean="0">
              <a:latin typeface="Book Antiqua" pitchFamily="18" charset="0"/>
              <a:cs typeface="Times New Roman" pitchFamily="18" charset="0"/>
            </a:endParaRPr>
          </a:p>
          <a:p>
            <a:pPr>
              <a:lnSpc>
                <a:spcPct val="90000"/>
              </a:lnSpc>
              <a:buFont typeface="Wingdings" pitchFamily="2" charset="2"/>
              <a:buChar char="§"/>
            </a:pPr>
            <a:r>
              <a:rPr lang="es-AR" sz="1800" b="1" dirty="0" smtClean="0">
                <a:latin typeface="Book Antiqua" pitchFamily="18" charset="0"/>
                <a:cs typeface="Times New Roman" pitchFamily="18" charset="0"/>
              </a:rPr>
              <a:t>Laurea </a:t>
            </a:r>
            <a:r>
              <a:rPr lang="es-AR" sz="1800" b="1" dirty="0" err="1" smtClean="0">
                <a:latin typeface="Book Antiqua" pitchFamily="18" charset="0"/>
                <a:cs typeface="Times New Roman" pitchFamily="18" charset="0"/>
              </a:rPr>
              <a:t>Magistrale</a:t>
            </a:r>
            <a:r>
              <a:rPr lang="es-AR" sz="1800" b="1" dirty="0" smtClean="0">
                <a:latin typeface="Book Antiqua" pitchFamily="18" charset="0"/>
                <a:cs typeface="Times New Roman" pitchFamily="18" charset="0"/>
              </a:rPr>
              <a:t> (2º ciclo)</a:t>
            </a:r>
          </a:p>
          <a:p>
            <a:pPr>
              <a:lnSpc>
                <a:spcPct val="90000"/>
              </a:lnSpc>
              <a:buFont typeface="Wingdings" pitchFamily="2" charset="2"/>
              <a:buChar char="§"/>
            </a:pPr>
            <a:r>
              <a:rPr lang="es-AR" sz="1800" b="1" dirty="0" err="1" smtClean="0">
                <a:latin typeface="Book Antiqua" pitchFamily="18" charset="0"/>
                <a:cs typeface="Times New Roman" pitchFamily="18" charset="0"/>
              </a:rPr>
              <a:t>Master</a:t>
            </a:r>
            <a:r>
              <a:rPr lang="es-AR" sz="1800" b="1" dirty="0" smtClean="0">
                <a:latin typeface="Book Antiqua" pitchFamily="18" charset="0"/>
                <a:cs typeface="Times New Roman" pitchFamily="18" charset="0"/>
              </a:rPr>
              <a:t> de I y II nivel</a:t>
            </a:r>
          </a:p>
          <a:p>
            <a:pPr>
              <a:lnSpc>
                <a:spcPct val="90000"/>
              </a:lnSpc>
              <a:buFont typeface="Wingdings" pitchFamily="2" charset="2"/>
              <a:buChar char="§"/>
            </a:pPr>
            <a:r>
              <a:rPr lang="es-AR" sz="1800" b="1" dirty="0" smtClean="0">
                <a:latin typeface="Book Antiqua" pitchFamily="18" charset="0"/>
                <a:cs typeface="Times New Roman" pitchFamily="18" charset="0"/>
              </a:rPr>
              <a:t>Doctorados</a:t>
            </a:r>
          </a:p>
          <a:p>
            <a:pPr>
              <a:lnSpc>
                <a:spcPct val="90000"/>
              </a:lnSpc>
              <a:buFont typeface="Wingdings" pitchFamily="2" charset="2"/>
              <a:buChar char="§"/>
            </a:pPr>
            <a:r>
              <a:rPr lang="es-AR" sz="1800" b="1" dirty="0" smtClean="0">
                <a:latin typeface="Book Antiqua" pitchFamily="18" charset="0"/>
                <a:cs typeface="Times New Roman" pitchFamily="18" charset="0"/>
              </a:rPr>
              <a:t>Cursos de especialización (excluidas las disciplinas médicas)</a:t>
            </a:r>
          </a:p>
          <a:p>
            <a:pPr>
              <a:lnSpc>
                <a:spcPct val="90000"/>
              </a:lnSpc>
              <a:buFont typeface="Wingdings" pitchFamily="2" charset="2"/>
              <a:buChar char="§"/>
            </a:pPr>
            <a:r>
              <a:rPr lang="es-AR" sz="1800" b="1" dirty="0" smtClean="0">
                <a:latin typeface="Book Antiqua" pitchFamily="18" charset="0"/>
                <a:cs typeface="Times New Roman" pitchFamily="18" charset="0"/>
              </a:rPr>
              <a:t>Cursos de alta formación artística y musical (AFAM)</a:t>
            </a:r>
          </a:p>
          <a:p>
            <a:pPr>
              <a:lnSpc>
                <a:spcPct val="90000"/>
              </a:lnSpc>
              <a:buFont typeface="Wingdings" pitchFamily="2" charset="2"/>
              <a:buChar char="§"/>
            </a:pPr>
            <a:r>
              <a:rPr lang="es-AR" sz="1800" b="1" dirty="0" smtClean="0">
                <a:latin typeface="Book Antiqua" pitchFamily="18" charset="0"/>
                <a:cs typeface="Times New Roman" pitchFamily="18" charset="0"/>
              </a:rPr>
              <a:t>Proyectos de investigación en </a:t>
            </a:r>
            <a:r>
              <a:rPr lang="es-AR" sz="1800" b="1" dirty="0" err="1" smtClean="0">
                <a:latin typeface="Book Antiqua" pitchFamily="18" charset="0"/>
                <a:cs typeface="Times New Roman" pitchFamily="18" charset="0"/>
              </a:rPr>
              <a:t>co</a:t>
            </a:r>
            <a:r>
              <a:rPr lang="es-AR" sz="1800" b="1" dirty="0" smtClean="0">
                <a:latin typeface="Book Antiqua" pitchFamily="18" charset="0"/>
                <a:cs typeface="Times New Roman" pitchFamily="18" charset="0"/>
              </a:rPr>
              <a:t>-tutela</a:t>
            </a:r>
          </a:p>
          <a:p>
            <a:pPr>
              <a:lnSpc>
                <a:spcPct val="90000"/>
              </a:lnSpc>
              <a:buFont typeface="Wingdings" pitchFamily="2" charset="2"/>
              <a:buChar char="§"/>
            </a:pPr>
            <a:r>
              <a:rPr lang="es-AR" sz="1800" b="1" dirty="0" smtClean="0">
                <a:latin typeface="Book Antiqua" pitchFamily="18" charset="0"/>
                <a:cs typeface="Times New Roman" pitchFamily="18" charset="0"/>
              </a:rPr>
              <a:t>Cursos de perfeccionamiento y didáctica para profesores de italiano</a:t>
            </a:r>
          </a:p>
          <a:p>
            <a:pPr>
              <a:lnSpc>
                <a:spcPct val="90000"/>
              </a:lnSpc>
              <a:buNone/>
            </a:pPr>
            <a:endParaRPr lang="es-AR" sz="1800" b="1" dirty="0" smtClean="0">
              <a:latin typeface="Book Antiqua" pitchFamily="18" charset="0"/>
              <a:cs typeface="Times New Roman" pitchFamily="18" charset="0"/>
            </a:endParaRPr>
          </a:p>
          <a:p>
            <a:pPr algn="just">
              <a:lnSpc>
                <a:spcPct val="90000"/>
              </a:lnSpc>
              <a:buNone/>
            </a:pPr>
            <a:r>
              <a:rPr lang="es-AR" sz="1800" b="1" dirty="0" smtClean="0">
                <a:latin typeface="Book Antiqua" pitchFamily="18" charset="0"/>
                <a:cs typeface="Times New Roman" pitchFamily="18" charset="0"/>
              </a:rPr>
              <a:t>	NO SE ASIGNARÁN </a:t>
            </a:r>
            <a:r>
              <a:rPr lang="es-AR" sz="1800" dirty="0" smtClean="0">
                <a:latin typeface="Book Antiqua" pitchFamily="18" charset="0"/>
                <a:cs typeface="Times New Roman" pitchFamily="18" charset="0"/>
              </a:rPr>
              <a:t>becas para cursos universitarios (“</a:t>
            </a:r>
            <a:r>
              <a:rPr lang="es-AR" sz="1800" dirty="0" err="1" smtClean="0">
                <a:latin typeface="Book Antiqua" pitchFamily="18" charset="0"/>
                <a:cs typeface="Times New Roman" pitchFamily="18" charset="0"/>
              </a:rPr>
              <a:t>corsi</a:t>
            </a:r>
            <a:r>
              <a:rPr lang="es-AR" sz="1800" dirty="0" smtClean="0">
                <a:latin typeface="Book Antiqua" pitchFamily="18" charset="0"/>
                <a:cs typeface="Times New Roman" pitchFamily="18" charset="0"/>
              </a:rPr>
              <a:t> </a:t>
            </a:r>
            <a:r>
              <a:rPr lang="es-AR" sz="1800" dirty="0" err="1" smtClean="0">
                <a:latin typeface="Book Antiqua" pitchFamily="18" charset="0"/>
                <a:cs typeface="Times New Roman" pitchFamily="18" charset="0"/>
              </a:rPr>
              <a:t>singoli</a:t>
            </a:r>
            <a:r>
              <a:rPr lang="es-AR" sz="1800" dirty="0" smtClean="0">
                <a:latin typeface="Book Antiqua" pitchFamily="18" charset="0"/>
                <a:cs typeface="Times New Roman" pitchFamily="18" charset="0"/>
              </a:rPr>
              <a:t>”), proyectos de investigación individuales y licenciaturas (“laurea </a:t>
            </a:r>
            <a:r>
              <a:rPr lang="es-AR" sz="1800" dirty="0" err="1" smtClean="0">
                <a:latin typeface="Book Antiqua" pitchFamily="18" charset="0"/>
                <a:cs typeface="Times New Roman" pitchFamily="18" charset="0"/>
              </a:rPr>
              <a:t>triennale</a:t>
            </a:r>
            <a:r>
              <a:rPr lang="es-AR" sz="1800" dirty="0" smtClean="0">
                <a:latin typeface="Book Antiqua" pitchFamily="18" charset="0"/>
                <a:cs typeface="Times New Roman" pitchFamily="18" charset="0"/>
              </a:rPr>
              <a:t>” y “laurea a ciclo </a:t>
            </a:r>
            <a:r>
              <a:rPr lang="es-AR" sz="1800" dirty="0" err="1" smtClean="0">
                <a:latin typeface="Book Antiqua" pitchFamily="18" charset="0"/>
                <a:cs typeface="Times New Roman" pitchFamily="18" charset="0"/>
              </a:rPr>
              <a:t>unico</a:t>
            </a:r>
            <a:r>
              <a:rPr lang="es-AR" sz="1800" dirty="0" smtClean="0">
                <a:latin typeface="Book Antiqua" pitchFamily="18" charset="0"/>
                <a:cs typeface="Times New Roman" pitchFamily="18" charset="0"/>
              </a:rPr>
              <a:t>”).</a:t>
            </a:r>
          </a:p>
          <a:p>
            <a:pPr algn="just">
              <a:lnSpc>
                <a:spcPct val="90000"/>
              </a:lnSpc>
              <a:buNone/>
            </a:pPr>
            <a:endParaRPr lang="es-AR" sz="1800" b="1" dirty="0" smtClean="0">
              <a:latin typeface="Book Antiqua" pitchFamily="18" charset="0"/>
              <a:cs typeface="Times New Roman" pitchFamily="18" charset="0"/>
            </a:endParaRPr>
          </a:p>
          <a:p>
            <a:pPr algn="just">
              <a:lnSpc>
                <a:spcPct val="90000"/>
              </a:lnSpc>
              <a:buNone/>
            </a:pPr>
            <a:r>
              <a:rPr lang="es-AR" sz="1800" b="1" dirty="0" smtClean="0">
                <a:latin typeface="Book Antiqua" pitchFamily="18" charset="0"/>
                <a:cs typeface="Times New Roman" pitchFamily="18" charset="0"/>
              </a:rPr>
              <a:t>	DURACIÓN</a:t>
            </a:r>
            <a:r>
              <a:rPr lang="es-AR" sz="1800" dirty="0" smtClean="0">
                <a:latin typeface="Book Antiqua" pitchFamily="18" charset="0"/>
                <a:cs typeface="Times New Roman" pitchFamily="18" charset="0"/>
              </a:rPr>
              <a:t>:  </a:t>
            </a:r>
            <a:r>
              <a:rPr lang="es-AR" sz="1800" b="1" dirty="0" smtClean="0">
                <a:latin typeface="Book Antiqua" pitchFamily="18" charset="0"/>
                <a:cs typeface="Times New Roman" pitchFamily="18" charset="0"/>
              </a:rPr>
              <a:t>3, 6 o 9 meses </a:t>
            </a:r>
            <a:r>
              <a:rPr lang="es-AR" sz="1800" dirty="0" smtClean="0">
                <a:latin typeface="Book Antiqua" pitchFamily="18" charset="0"/>
                <a:cs typeface="Times New Roman" pitchFamily="18" charset="0"/>
              </a:rPr>
              <a:t>/ becas de </a:t>
            </a:r>
            <a:r>
              <a:rPr lang="es-AR" sz="1800" b="1" dirty="0" smtClean="0">
                <a:latin typeface="Book Antiqua" pitchFamily="18" charset="0"/>
                <a:cs typeface="Times New Roman" pitchFamily="18" charset="0"/>
              </a:rPr>
              <a:t>1 mes</a:t>
            </a:r>
            <a:r>
              <a:rPr lang="es-AR" sz="1800" dirty="0" smtClean="0">
                <a:latin typeface="Book Antiqua" pitchFamily="18" charset="0"/>
                <a:cs typeface="Times New Roman" pitchFamily="18" charset="0"/>
              </a:rPr>
              <a:t> para profesores de italiano.</a:t>
            </a:r>
            <a:br>
              <a:rPr lang="es-AR" sz="1800" dirty="0" smtClean="0">
                <a:latin typeface="Book Antiqua" pitchFamily="18" charset="0"/>
                <a:cs typeface="Times New Roman" pitchFamily="18" charset="0"/>
              </a:rPr>
            </a:br>
            <a:endParaRPr lang="es-AR" sz="1800" dirty="0" smtClean="0">
              <a:latin typeface="Book Antiqua" pitchFamily="18" charset="0"/>
              <a:cs typeface="Times New Roman" pitchFamily="18" charset="0"/>
            </a:endParaRPr>
          </a:p>
          <a:p>
            <a:pPr algn="just">
              <a:lnSpc>
                <a:spcPct val="90000"/>
              </a:lnSpc>
              <a:buNone/>
            </a:pPr>
            <a:r>
              <a:rPr lang="es-AR" sz="1800" b="1" dirty="0" smtClean="0">
                <a:latin typeface="Book Antiqua" pitchFamily="18" charset="0"/>
                <a:cs typeface="Times New Roman" pitchFamily="18" charset="0"/>
              </a:rPr>
              <a:t>      </a:t>
            </a:r>
            <a:endParaRPr lang="es-AR" sz="1800" dirty="0" smtClean="0">
              <a:latin typeface="Book Antiqua" pitchFamily="18" charset="0"/>
              <a:cs typeface="Times New Roman" pitchFamily="18" charset="0"/>
            </a:endParaRPr>
          </a:p>
          <a:p>
            <a:pPr>
              <a:lnSpc>
                <a:spcPct val="90000"/>
              </a:lnSpc>
              <a:buNone/>
            </a:pPr>
            <a:r>
              <a:rPr lang="es-AR" sz="1800" b="1" dirty="0" smtClean="0">
                <a:latin typeface="Book Antiqua" pitchFamily="18" charset="0"/>
                <a:cs typeface="Times New Roman" pitchFamily="18" charset="0"/>
              </a:rPr>
              <a:t>	</a:t>
            </a:r>
            <a:endParaRPr lang="es-ES" sz="1800" dirty="0" smtClean="0">
              <a:latin typeface="Book Antiqua" pitchFamily="18" charset="0"/>
              <a:cs typeface="Times New Roman" pitchFamily="18" charset="0"/>
            </a:endParaRPr>
          </a:p>
          <a:p>
            <a:pPr>
              <a:lnSpc>
                <a:spcPct val="90000"/>
              </a:lnSpc>
              <a:buNone/>
            </a:pPr>
            <a:r>
              <a:rPr lang="es-AR" sz="1800" b="1" dirty="0" smtClean="0">
                <a:latin typeface="Book Antiqua" pitchFamily="18" charset="0"/>
                <a:cs typeface="Times New Roman" pitchFamily="18" charset="0"/>
              </a:rPr>
              <a:t>	</a:t>
            </a:r>
            <a:endParaRPr lang="es-AR" sz="1800" dirty="0">
              <a:latin typeface="Book Antiqua" pitchFamily="18" charset="0"/>
            </a:endParaRPr>
          </a:p>
        </p:txBody>
      </p:sp>
    </p:spTree>
  </p:cSld>
  <p:clrMapOvr>
    <a:masterClrMapping/>
  </p:clrMapOvr>
  <p:transition spd="slow" advClick="0">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68362"/>
          </a:xfrm>
        </p:spPr>
        <p:txBody>
          <a:bodyPr/>
          <a:lstStyle/>
          <a:p>
            <a:r>
              <a:rPr lang="es-AR" sz="3200" b="1" dirty="0" smtClean="0">
                <a:latin typeface="Book Antiqua" pitchFamily="18" charset="0"/>
              </a:rPr>
              <a:t>Requisitos</a:t>
            </a:r>
            <a:endParaRPr lang="es-AR" sz="3200" b="1" dirty="0">
              <a:latin typeface="Book Antiqua" pitchFamily="18" charset="0"/>
            </a:endParaRPr>
          </a:p>
        </p:txBody>
      </p:sp>
      <p:sp>
        <p:nvSpPr>
          <p:cNvPr id="3" name="2 Marcador de contenido"/>
          <p:cNvSpPr>
            <a:spLocks noGrp="1"/>
          </p:cNvSpPr>
          <p:nvPr>
            <p:ph idx="1"/>
          </p:nvPr>
        </p:nvSpPr>
        <p:spPr>
          <a:xfrm>
            <a:off x="381000" y="1219200"/>
            <a:ext cx="8229600" cy="4876800"/>
          </a:xfrm>
          <a:solidFill>
            <a:schemeClr val="accent1">
              <a:lumMod val="50000"/>
              <a:alpha val="5000"/>
            </a:schemeClr>
          </a:solidFill>
        </p:spPr>
        <p:txBody>
          <a:bodyPr/>
          <a:lstStyle/>
          <a:p>
            <a:pPr algn="just">
              <a:lnSpc>
                <a:spcPct val="90000"/>
              </a:lnSpc>
              <a:buFont typeface="Wingdings" pitchFamily="2" charset="2"/>
              <a:buChar char="§"/>
            </a:pPr>
            <a:r>
              <a:rPr lang="es-AR" sz="1800" b="1" dirty="0" smtClean="0">
                <a:latin typeface="Book Antiqua" pitchFamily="18" charset="0"/>
                <a:cs typeface="Times New Roman" pitchFamily="18" charset="0"/>
              </a:rPr>
              <a:t>Conocimiento del idioma italiano:  s</a:t>
            </a:r>
            <a:r>
              <a:rPr lang="es-AR" sz="1800" dirty="0" smtClean="0">
                <a:latin typeface="Book Antiqua" pitchFamily="18" charset="0"/>
                <a:cs typeface="Times New Roman" pitchFamily="18" charset="0"/>
              </a:rPr>
              <a:t>e requiere por lo menos un nivel B2 del Marco Común Europeo de Referencia para las lenguas extranjeras, por ejemplo CILS B2 (Universidad para Extranjeros de Siena), CELI B2 (Universidad para Extranjeros de Perugia), PLIDA B2 (Dante Alighieri).</a:t>
            </a:r>
            <a:br>
              <a:rPr lang="es-AR" sz="1800" dirty="0" smtClean="0">
                <a:latin typeface="Book Antiqua" pitchFamily="18" charset="0"/>
                <a:cs typeface="Times New Roman" pitchFamily="18" charset="0"/>
              </a:rPr>
            </a:br>
            <a:endParaRPr lang="es-AR" sz="1800" dirty="0" smtClean="0">
              <a:latin typeface="Book Antiqua" pitchFamily="18" charset="0"/>
              <a:cs typeface="Times New Roman" pitchFamily="18" charset="0"/>
            </a:endParaRPr>
          </a:p>
          <a:p>
            <a:pPr algn="just">
              <a:lnSpc>
                <a:spcPct val="90000"/>
              </a:lnSpc>
              <a:buFont typeface="Wingdings" pitchFamily="2" charset="2"/>
              <a:buChar char="§"/>
            </a:pPr>
            <a:r>
              <a:rPr lang="es-AR" sz="1800" b="1" dirty="0" smtClean="0">
                <a:latin typeface="Book Antiqua" pitchFamily="18" charset="0"/>
                <a:cs typeface="Times New Roman" pitchFamily="18" charset="0"/>
              </a:rPr>
              <a:t>Cursos en inglés</a:t>
            </a:r>
            <a:r>
              <a:rPr lang="es-AR" sz="1800" dirty="0" smtClean="0">
                <a:latin typeface="Book Antiqua" pitchFamily="18" charset="0"/>
                <a:cs typeface="Times New Roman" pitchFamily="18" charset="0"/>
              </a:rPr>
              <a:t>: no se requiere el conocimiento del idioma italiano.</a:t>
            </a:r>
            <a:br>
              <a:rPr lang="es-AR" sz="1800" dirty="0" smtClean="0">
                <a:latin typeface="Book Antiqua" pitchFamily="18" charset="0"/>
                <a:cs typeface="Times New Roman" pitchFamily="18" charset="0"/>
              </a:rPr>
            </a:br>
            <a:endParaRPr lang="es-AR" sz="1800" dirty="0" smtClean="0">
              <a:latin typeface="Book Antiqua" pitchFamily="18" charset="0"/>
              <a:cs typeface="Times New Roman" pitchFamily="18" charset="0"/>
            </a:endParaRPr>
          </a:p>
          <a:p>
            <a:pPr algn="just">
              <a:lnSpc>
                <a:spcPct val="90000"/>
              </a:lnSpc>
              <a:buFont typeface="Wingdings" pitchFamily="2" charset="2"/>
              <a:buChar char="§"/>
            </a:pPr>
            <a:r>
              <a:rPr lang="es-AR" sz="1800" b="1" dirty="0" smtClean="0">
                <a:latin typeface="Book Antiqua" pitchFamily="18" charset="0"/>
                <a:cs typeface="Times New Roman" pitchFamily="18" charset="0"/>
              </a:rPr>
              <a:t>Límite de edad: </a:t>
            </a:r>
          </a:p>
          <a:p>
            <a:pPr lvl="1" algn="just">
              <a:lnSpc>
                <a:spcPct val="90000"/>
              </a:lnSpc>
              <a:buFont typeface="Arial" pitchFamily="34" charset="0"/>
              <a:buChar char="•"/>
            </a:pPr>
            <a:r>
              <a:rPr lang="es-AR" sz="1800" dirty="0" smtClean="0">
                <a:latin typeface="Book Antiqua" pitchFamily="18" charset="0"/>
                <a:cs typeface="Times New Roman" pitchFamily="18" charset="0"/>
              </a:rPr>
              <a:t>36 años a la fecha de cierre de la convocatoria</a:t>
            </a:r>
          </a:p>
          <a:p>
            <a:pPr lvl="1" algn="just">
              <a:lnSpc>
                <a:spcPct val="90000"/>
              </a:lnSpc>
              <a:buFont typeface="Arial" pitchFamily="34" charset="0"/>
              <a:buChar char="•"/>
            </a:pPr>
            <a:r>
              <a:rPr lang="es-ES" sz="1800" dirty="0" smtClean="0">
                <a:latin typeface="Book Antiqua" pitchFamily="18" charset="0"/>
                <a:cs typeface="Times New Roman" pitchFamily="18" charset="0"/>
              </a:rPr>
              <a:t>33 años para aquellos que deseen postularse al primer año de un curso de doctorado</a:t>
            </a:r>
            <a:endParaRPr lang="es-AR" sz="1800" dirty="0" smtClean="0">
              <a:latin typeface="Book Antiqua" pitchFamily="18" charset="0"/>
              <a:cs typeface="Times New Roman" pitchFamily="18" charset="0"/>
            </a:endParaRPr>
          </a:p>
          <a:p>
            <a:pPr lvl="1" algn="just">
              <a:lnSpc>
                <a:spcPct val="90000"/>
              </a:lnSpc>
              <a:buFont typeface="Arial" pitchFamily="34" charset="0"/>
              <a:buChar char="•"/>
            </a:pPr>
            <a:r>
              <a:rPr lang="es-AR" sz="1800" dirty="0" smtClean="0">
                <a:latin typeface="Book Antiqua" pitchFamily="18" charset="0"/>
                <a:cs typeface="Times New Roman" pitchFamily="18" charset="0"/>
              </a:rPr>
              <a:t>45 años para los profesores de italiano (deben presentar certificado de actividad docente actualizado) </a:t>
            </a:r>
          </a:p>
          <a:p>
            <a:pPr algn="just">
              <a:lnSpc>
                <a:spcPct val="90000"/>
              </a:lnSpc>
              <a:buNone/>
            </a:pPr>
            <a:r>
              <a:rPr lang="es-AR" sz="1800" dirty="0" smtClean="0">
                <a:latin typeface="Book Antiqua" pitchFamily="18" charset="0"/>
                <a:cs typeface="Times New Roman" pitchFamily="18" charset="0"/>
              </a:rPr>
              <a:t>	</a:t>
            </a:r>
          </a:p>
          <a:p>
            <a:pPr algn="just">
              <a:lnSpc>
                <a:spcPct val="90000"/>
              </a:lnSpc>
              <a:buFont typeface="Wingdings" pitchFamily="2" charset="2"/>
              <a:buChar char="§"/>
            </a:pPr>
            <a:r>
              <a:rPr lang="es-AR" sz="1800" b="1" dirty="0" smtClean="0">
                <a:latin typeface="Book Antiqua" pitchFamily="18" charset="0"/>
                <a:cs typeface="Times New Roman" pitchFamily="18" charset="0"/>
              </a:rPr>
              <a:t>Título de estudio: </a:t>
            </a:r>
            <a:r>
              <a:rPr lang="es-AR" sz="1800" dirty="0" smtClean="0">
                <a:latin typeface="Book Antiqua" pitchFamily="18" charset="0"/>
                <a:cs typeface="Times New Roman" pitchFamily="18" charset="0"/>
              </a:rPr>
              <a:t>el candidato deberá poseer el título de estudio requerido por la institución italiana para la inscripción al curso elegido. Para los </a:t>
            </a:r>
            <a:r>
              <a:rPr lang="es-AR" sz="1800" b="1" dirty="0" smtClean="0">
                <a:latin typeface="Book Antiqua" pitchFamily="18" charset="0"/>
                <a:cs typeface="Times New Roman" pitchFamily="18" charset="0"/>
              </a:rPr>
              <a:t>proyectos de investigación en co-tutela </a:t>
            </a:r>
            <a:r>
              <a:rPr lang="es-AR" sz="1800" dirty="0" smtClean="0">
                <a:latin typeface="Book Antiqua" pitchFamily="18" charset="0"/>
                <a:cs typeface="Times New Roman" pitchFamily="18" charset="0"/>
              </a:rPr>
              <a:t>debe presentarse una </a:t>
            </a:r>
            <a:r>
              <a:rPr lang="es-AR" sz="1800" b="1" dirty="0" smtClean="0">
                <a:latin typeface="Book Antiqua" pitchFamily="18" charset="0"/>
                <a:cs typeface="Times New Roman" pitchFamily="18" charset="0"/>
              </a:rPr>
              <a:t>carta de aceptación</a:t>
            </a:r>
            <a:r>
              <a:rPr lang="es-AR" sz="1800" dirty="0" smtClean="0">
                <a:latin typeface="Book Antiqua" pitchFamily="18" charset="0"/>
                <a:cs typeface="Times New Roman" pitchFamily="18" charset="0"/>
              </a:rPr>
              <a:t> del docente tutor italiano. </a:t>
            </a:r>
            <a:endParaRPr lang="es-AR" sz="1800" b="1" dirty="0" smtClean="0">
              <a:latin typeface="Book Antiqua" pitchFamily="18" charset="0"/>
              <a:cs typeface="Times New Roman" pitchFamily="18" charset="0"/>
            </a:endParaRPr>
          </a:p>
          <a:p>
            <a:pPr>
              <a:lnSpc>
                <a:spcPct val="90000"/>
              </a:lnSpc>
              <a:buNone/>
            </a:pPr>
            <a:endParaRPr lang="es-AR" sz="1800" dirty="0" smtClean="0">
              <a:latin typeface="Book Antiqua" pitchFamily="18" charset="0"/>
              <a:cs typeface="Times New Roman" pitchFamily="18" charset="0"/>
            </a:endParaRPr>
          </a:p>
          <a:p>
            <a:pPr>
              <a:lnSpc>
                <a:spcPct val="90000"/>
              </a:lnSpc>
              <a:buNone/>
            </a:pPr>
            <a:r>
              <a:rPr lang="es-AR" sz="1800" b="1" dirty="0" smtClean="0">
                <a:latin typeface="Book Antiqua" pitchFamily="18" charset="0"/>
                <a:cs typeface="Times New Roman" pitchFamily="18" charset="0"/>
              </a:rPr>
              <a:t>	</a:t>
            </a:r>
            <a:endParaRPr lang="es-ES" sz="1800" dirty="0" smtClean="0">
              <a:latin typeface="Book Antiqua" pitchFamily="18" charset="0"/>
              <a:cs typeface="Times New Roman" pitchFamily="18" charset="0"/>
            </a:endParaRPr>
          </a:p>
          <a:p>
            <a:endParaRPr lang="es-AR" dirty="0">
              <a:latin typeface="Book Antiqua" pitchFamily="18" charset="0"/>
            </a:endParaRPr>
          </a:p>
        </p:txBody>
      </p:sp>
    </p:spTree>
  </p:cSld>
  <p:clrMapOvr>
    <a:masterClrMapping/>
  </p:clrMapOvr>
  <p:transition spd="slow" advClick="0">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68362"/>
          </a:xfrm>
        </p:spPr>
        <p:txBody>
          <a:bodyPr/>
          <a:lstStyle/>
          <a:p>
            <a:r>
              <a:rPr lang="es-AR" sz="3200" dirty="0" smtClean="0">
                <a:latin typeface="Book Antiqua" pitchFamily="18" charset="0"/>
              </a:rPr>
              <a:t>¿</a:t>
            </a:r>
            <a:r>
              <a:rPr lang="es-AR" sz="3200" b="1" dirty="0" smtClean="0">
                <a:latin typeface="Book Antiqua" pitchFamily="18" charset="0"/>
              </a:rPr>
              <a:t>Cómo me postulo</a:t>
            </a:r>
            <a:r>
              <a:rPr lang="es-AR" sz="3200" dirty="0" smtClean="0">
                <a:latin typeface="Book Antiqua" pitchFamily="18" charset="0"/>
              </a:rPr>
              <a:t>?</a:t>
            </a:r>
            <a:endParaRPr lang="es-AR" sz="3200" dirty="0">
              <a:latin typeface="Book Antiqua" pitchFamily="18" charset="0"/>
            </a:endParaRPr>
          </a:p>
        </p:txBody>
      </p:sp>
      <p:sp>
        <p:nvSpPr>
          <p:cNvPr id="7" name="6 Marcador de contenido"/>
          <p:cNvSpPr>
            <a:spLocks noGrp="1"/>
          </p:cNvSpPr>
          <p:nvPr>
            <p:ph idx="1"/>
          </p:nvPr>
        </p:nvSpPr>
        <p:spPr>
          <a:xfrm>
            <a:off x="533400" y="1219200"/>
            <a:ext cx="8153400" cy="5486400"/>
          </a:xfrm>
        </p:spPr>
        <p:txBody>
          <a:bodyPr/>
          <a:lstStyle/>
          <a:p>
            <a:pPr>
              <a:buNone/>
            </a:pPr>
            <a:r>
              <a:rPr lang="es-AR" sz="2000" dirty="0" smtClean="0">
                <a:latin typeface="Book Antiqua" pitchFamily="18" charset="0"/>
              </a:rPr>
              <a:t>1.  Descargo la </a:t>
            </a:r>
            <a:r>
              <a:rPr lang="es-AR" sz="2000" b="1" dirty="0" smtClean="0">
                <a:latin typeface="Book Antiqua" pitchFamily="18" charset="0"/>
              </a:rPr>
              <a:t>convocatoria</a:t>
            </a:r>
            <a:r>
              <a:rPr lang="es-AR" sz="2000" dirty="0" smtClean="0">
                <a:latin typeface="Book Antiqua" pitchFamily="18" charset="0"/>
              </a:rPr>
              <a:t> del sitio web del Instituto Italiano de Cultura: </a:t>
            </a:r>
            <a:r>
              <a:rPr lang="es-AR" sz="2000" dirty="0" smtClean="0">
                <a:latin typeface="Book Antiqua" pitchFamily="18" charset="0"/>
                <a:hlinkClick r:id="rId2"/>
              </a:rPr>
              <a:t>www.iicbuenosaires.esteri.it</a:t>
            </a:r>
            <a:r>
              <a:rPr lang="es-AR" sz="2000" dirty="0" smtClean="0">
                <a:latin typeface="Book Antiqua" pitchFamily="18" charset="0"/>
              </a:rPr>
              <a:t> </a:t>
            </a:r>
          </a:p>
          <a:p>
            <a:pPr>
              <a:buAutoNum type="arabicPeriod"/>
            </a:pPr>
            <a:endParaRPr lang="es-AR" sz="1800" dirty="0" smtClean="0">
              <a:latin typeface="Book Antiqua" pitchFamily="18" charset="0"/>
            </a:endParaRPr>
          </a:p>
          <a:p>
            <a:pPr algn="ctr">
              <a:buNone/>
            </a:pPr>
            <a:endParaRPr lang="es-AR" sz="1800" dirty="0">
              <a:latin typeface="Book Antiqua" pitchFamily="18" charset="0"/>
            </a:endParaRPr>
          </a:p>
        </p:txBody>
      </p:sp>
      <p:pic>
        <p:nvPicPr>
          <p:cNvPr id="186370" name="Picture 2"/>
          <p:cNvPicPr>
            <a:picLocks noChangeAspect="1" noChangeArrowheads="1"/>
          </p:cNvPicPr>
          <p:nvPr/>
        </p:nvPicPr>
        <p:blipFill>
          <a:blip r:embed="rId3" cstate="print"/>
          <a:srcRect/>
          <a:stretch>
            <a:fillRect/>
          </a:stretch>
        </p:blipFill>
        <p:spPr bwMode="auto">
          <a:xfrm>
            <a:off x="381000" y="2057400"/>
            <a:ext cx="8429625" cy="4678112"/>
          </a:xfrm>
          <a:prstGeom prst="rect">
            <a:avLst/>
          </a:prstGeom>
          <a:noFill/>
          <a:ln w="9525">
            <a:noFill/>
            <a:miter lim="800000"/>
            <a:headEnd/>
            <a:tailEnd/>
          </a:ln>
        </p:spPr>
      </p:pic>
    </p:spTree>
  </p:cSld>
  <p:clrMapOvr>
    <a:masterClrMapping/>
  </p:clrMapOvr>
  <p:transition spd="slow" advTm="30000">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Documento1.jpg"/>
          <p:cNvPicPr>
            <a:picLocks noChangeAspect="1"/>
          </p:cNvPicPr>
          <p:nvPr/>
        </p:nvPicPr>
        <p:blipFill>
          <a:blip r:embed="rId2" cstate="print"/>
          <a:stretch>
            <a:fillRect/>
          </a:stretch>
        </p:blipFill>
        <p:spPr>
          <a:xfrm>
            <a:off x="228600" y="1143000"/>
            <a:ext cx="8686800" cy="5410200"/>
          </a:xfrm>
          <a:prstGeom prst="rect">
            <a:avLst/>
          </a:prstGeom>
        </p:spPr>
      </p:pic>
      <p:sp>
        <p:nvSpPr>
          <p:cNvPr id="3" name="2 CuadroTexto"/>
          <p:cNvSpPr txBox="1"/>
          <p:nvPr/>
        </p:nvSpPr>
        <p:spPr>
          <a:xfrm>
            <a:off x="304800" y="304800"/>
            <a:ext cx="6793848" cy="1621982"/>
          </a:xfrm>
          <a:prstGeom prst="rect">
            <a:avLst/>
          </a:prstGeom>
          <a:noFill/>
        </p:spPr>
        <p:txBody>
          <a:bodyPr wrap="none" rtlCol="0">
            <a:spAutoFit/>
          </a:bodyPr>
          <a:lstStyle/>
          <a:p>
            <a:r>
              <a:rPr lang="es-ES" sz="2000" dirty="0" smtClean="0">
                <a:effectLst/>
              </a:rPr>
              <a:t>2. </a:t>
            </a:r>
            <a:r>
              <a:rPr lang="es-AR" sz="2000" dirty="0" smtClean="0">
                <a:effectLst/>
              </a:rPr>
              <a:t>Completo el </a:t>
            </a:r>
            <a:r>
              <a:rPr lang="es-AR" sz="2000" b="1" dirty="0" smtClean="0">
                <a:effectLst/>
              </a:rPr>
              <a:t>formulario de inscripción online </a:t>
            </a:r>
            <a:r>
              <a:rPr lang="es-AR" sz="2000" dirty="0" smtClean="0">
                <a:effectLst/>
              </a:rPr>
              <a:t>del sitio: </a:t>
            </a:r>
          </a:p>
          <a:p>
            <a:r>
              <a:rPr lang="es-AR" sz="2000" dirty="0" smtClean="0">
                <a:effectLst/>
                <a:hlinkClick r:id="rId3"/>
              </a:rPr>
              <a:t>https://borseonline.esteri.it/BorseOnline</a:t>
            </a:r>
            <a:r>
              <a:rPr lang="es-AR" sz="2000" dirty="0" smtClean="0">
                <a:effectLst/>
              </a:rPr>
              <a:t> </a:t>
            </a:r>
          </a:p>
          <a:p>
            <a:endParaRPr lang="es-ES" dirty="0" smtClean="0"/>
          </a:p>
          <a:p>
            <a:endParaRPr lang="es-AR" dirty="0" smtClean="0"/>
          </a:p>
          <a:p>
            <a:r>
              <a:rPr lang="es-AR" dirty="0" smtClean="0"/>
              <a:t>  </a:t>
            </a:r>
            <a:endParaRPr lang="es-AR" dirty="0"/>
          </a:p>
        </p:txBody>
      </p:sp>
    </p:spTree>
  </p:cSld>
  <p:clrMapOvr>
    <a:masterClrMapping/>
  </p:clrMapOvr>
  <p:transition spd="slow" advTm="30000">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sz="3200" b="1" dirty="0" smtClean="0">
                <a:latin typeface="Book Antiqua" pitchFamily="18" charset="0"/>
              </a:rPr>
              <a:t>Selección de los becarios</a:t>
            </a:r>
            <a:endParaRPr lang="es-AR" sz="3200" b="1" dirty="0">
              <a:latin typeface="Book Antiqua" pitchFamily="18" charset="0"/>
            </a:endParaRPr>
          </a:p>
        </p:txBody>
      </p:sp>
      <p:sp>
        <p:nvSpPr>
          <p:cNvPr id="3" name="2 Marcador de contenido"/>
          <p:cNvSpPr>
            <a:spLocks noGrp="1"/>
          </p:cNvSpPr>
          <p:nvPr>
            <p:ph idx="1"/>
          </p:nvPr>
        </p:nvSpPr>
        <p:spPr>
          <a:xfrm>
            <a:off x="457200" y="1600200"/>
            <a:ext cx="8229600" cy="3886200"/>
          </a:xfrm>
          <a:solidFill>
            <a:schemeClr val="accent1">
              <a:lumMod val="50000"/>
              <a:alpha val="5000"/>
            </a:schemeClr>
          </a:solidFill>
        </p:spPr>
        <p:txBody>
          <a:bodyPr/>
          <a:lstStyle/>
          <a:p>
            <a:pPr algn="just"/>
            <a:r>
              <a:rPr lang="es-AR" sz="2000" dirty="0" smtClean="0">
                <a:latin typeface="Book Antiqua" pitchFamily="18" charset="0"/>
              </a:rPr>
              <a:t>Para la selección final de los becarios se reúnen 2 Comisiones evaluadoras, una </a:t>
            </a:r>
            <a:r>
              <a:rPr lang="es-AR" sz="2000" b="1" dirty="0" smtClean="0">
                <a:latin typeface="Book Antiqua" pitchFamily="18" charset="0"/>
              </a:rPr>
              <a:t>Comisión Mixta</a:t>
            </a:r>
            <a:r>
              <a:rPr lang="es-AR" sz="2000" dirty="0" smtClean="0">
                <a:latin typeface="Book Antiqua" pitchFamily="18" charset="0"/>
              </a:rPr>
              <a:t> ítalo-argentina para ciudadanos argentinos y una </a:t>
            </a:r>
            <a:r>
              <a:rPr lang="es-AR" sz="2000" b="1" dirty="0" smtClean="0">
                <a:latin typeface="Book Antiqua" pitchFamily="18" charset="0"/>
              </a:rPr>
              <a:t>Comisión “ad hoc</a:t>
            </a:r>
            <a:r>
              <a:rPr lang="es-AR" sz="2000" dirty="0" smtClean="0">
                <a:latin typeface="Book Antiqua" pitchFamily="18" charset="0"/>
              </a:rPr>
              <a:t>” para ciudadanos IRE. </a:t>
            </a:r>
            <a:br>
              <a:rPr lang="es-AR" sz="2000" dirty="0" smtClean="0">
                <a:latin typeface="Book Antiqua" pitchFamily="18" charset="0"/>
              </a:rPr>
            </a:br>
            <a:endParaRPr lang="es-AR" sz="2000" dirty="0" smtClean="0">
              <a:latin typeface="Book Antiqua" pitchFamily="18" charset="0"/>
            </a:endParaRPr>
          </a:p>
          <a:p>
            <a:r>
              <a:rPr lang="es-AR" sz="2000" dirty="0" smtClean="0">
                <a:latin typeface="Book Antiqua" pitchFamily="18" charset="0"/>
              </a:rPr>
              <a:t>Los beneficiarios serán elegidos en función de los siguientes criterios: </a:t>
            </a:r>
          </a:p>
          <a:p>
            <a:pPr>
              <a:buFont typeface="Arial" pitchFamily="34" charset="0"/>
              <a:buChar char="•"/>
            </a:pPr>
            <a:r>
              <a:rPr lang="es-AR" sz="2000" dirty="0" smtClean="0">
                <a:latin typeface="Book Antiqua" pitchFamily="18" charset="0"/>
              </a:rPr>
              <a:t>mérito académico </a:t>
            </a:r>
          </a:p>
          <a:p>
            <a:pPr>
              <a:buFont typeface="Arial" pitchFamily="34" charset="0"/>
              <a:buChar char="•"/>
            </a:pPr>
            <a:r>
              <a:rPr lang="es-AR" sz="2000" dirty="0" smtClean="0">
                <a:latin typeface="Book Antiqua" pitchFamily="18" charset="0"/>
              </a:rPr>
              <a:t>experiencia laboral </a:t>
            </a:r>
          </a:p>
          <a:p>
            <a:pPr>
              <a:buFont typeface="Arial" pitchFamily="34" charset="0"/>
              <a:buChar char="•"/>
            </a:pPr>
            <a:r>
              <a:rPr lang="es-AR" sz="2000" dirty="0" smtClean="0">
                <a:latin typeface="Book Antiqua" pitchFamily="18" charset="0"/>
              </a:rPr>
              <a:t>otros logros profesionales y académicos (publicaciones, etc.)</a:t>
            </a:r>
          </a:p>
          <a:p>
            <a:pPr>
              <a:buFont typeface="Arial" pitchFamily="34" charset="0"/>
              <a:buChar char="•"/>
            </a:pPr>
            <a:r>
              <a:rPr lang="es-AR" sz="2000" dirty="0" smtClean="0">
                <a:solidFill>
                  <a:srgbClr val="FF0000"/>
                </a:solidFill>
                <a:latin typeface="Book Antiqua" pitchFamily="18" charset="0"/>
              </a:rPr>
              <a:t>nivel de conocimiento del idioma</a:t>
            </a:r>
            <a:endParaRPr lang="es-AR" sz="2000" dirty="0">
              <a:solidFill>
                <a:srgbClr val="FF0000"/>
              </a:solidFill>
              <a:latin typeface="Book Antiqua" pitchFamily="18" charset="0"/>
            </a:endParaRPr>
          </a:p>
        </p:txBody>
      </p:sp>
    </p:spTree>
  </p:cSld>
  <p:clrMapOvr>
    <a:masterClrMapping/>
  </p:clrMapOvr>
  <p:transition spd="slow" advClick="0">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sz="quarter"/>
          </p:nvPr>
        </p:nvSpPr>
        <p:spPr>
          <a:xfrm>
            <a:off x="457200" y="609600"/>
            <a:ext cx="8153400" cy="731838"/>
          </a:xfrm>
        </p:spPr>
        <p:txBody>
          <a:bodyPr/>
          <a:lstStyle/>
          <a:p>
            <a:r>
              <a:rPr lang="it-IT" sz="3600" b="1" dirty="0">
                <a:latin typeface="Book Antiqua" pitchFamily="18" charset="0"/>
              </a:rPr>
              <a:t>¿POR QUÉ ESTUDIAR EN ITALIA?</a:t>
            </a:r>
            <a:r>
              <a:rPr lang="it-IT" sz="3600" dirty="0">
                <a:latin typeface="Book Antiqua" pitchFamily="18" charset="0"/>
              </a:rPr>
              <a:t/>
            </a:r>
            <a:br>
              <a:rPr lang="it-IT" sz="3600" dirty="0">
                <a:latin typeface="Book Antiqua" pitchFamily="18" charset="0"/>
              </a:rPr>
            </a:br>
            <a:endParaRPr lang="it-IT" sz="3600" dirty="0">
              <a:latin typeface="Book Antiqua" pitchFamily="18" charset="0"/>
            </a:endParaRPr>
          </a:p>
        </p:txBody>
      </p:sp>
      <p:graphicFrame>
        <p:nvGraphicFramePr>
          <p:cNvPr id="5134" name="Object 14"/>
          <p:cNvGraphicFramePr>
            <a:graphicFrameLocks noGrp="1" noChangeAspect="1"/>
          </p:cNvGraphicFramePr>
          <p:nvPr>
            <p:ph sz="quarter" idx="1"/>
          </p:nvPr>
        </p:nvGraphicFramePr>
        <p:xfrm>
          <a:off x="1981200" y="3505200"/>
          <a:ext cx="2438400" cy="1981200"/>
        </p:xfrm>
        <a:graphic>
          <a:graphicData uri="http://schemas.openxmlformats.org/presentationml/2006/ole">
            <mc:AlternateContent xmlns:mc="http://schemas.openxmlformats.org/markup-compatibility/2006">
              <mc:Choice xmlns:v="urn:schemas-microsoft-com:vml" Requires="v">
                <p:oleObj spid="_x0000_s6062" name="Fotografía de Photo Editor" r:id="rId4" imgW="2674852" imgH="2209524" progId="">
                  <p:embed/>
                </p:oleObj>
              </mc:Choice>
              <mc:Fallback>
                <p:oleObj name="Fotografía de Photo Editor" r:id="rId4" imgW="2674852" imgH="2209524" progId="">
                  <p:embed/>
                  <p:pic>
                    <p:nvPicPr>
                      <p:cNvPr id="0" name="Picture 93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505200"/>
                        <a:ext cx="2438400" cy="198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135" name="Picture 15" descr="207"/>
          <p:cNvPicPr>
            <a:picLocks noChangeAspect="1" noChangeArrowheads="1"/>
          </p:cNvPicPr>
          <p:nvPr/>
        </p:nvPicPr>
        <p:blipFill>
          <a:blip r:embed="rId6" cstate="print"/>
          <a:srcRect/>
          <a:stretch>
            <a:fillRect/>
          </a:stretch>
        </p:blipFill>
        <p:spPr bwMode="auto">
          <a:xfrm>
            <a:off x="1981200" y="1295400"/>
            <a:ext cx="2438400" cy="2078038"/>
          </a:xfrm>
          <a:prstGeom prst="rect">
            <a:avLst/>
          </a:prstGeom>
          <a:noFill/>
        </p:spPr>
      </p:pic>
      <p:sp>
        <p:nvSpPr>
          <p:cNvPr id="5136" name="Text Box 16"/>
          <p:cNvSpPr txBox="1">
            <a:spLocks noChangeArrowheads="1"/>
          </p:cNvSpPr>
          <p:nvPr/>
        </p:nvSpPr>
        <p:spPr bwMode="auto">
          <a:xfrm>
            <a:off x="1981200" y="3048000"/>
            <a:ext cx="2514600" cy="366713"/>
          </a:xfrm>
          <a:prstGeom prst="rect">
            <a:avLst/>
          </a:prstGeom>
          <a:solidFill>
            <a:schemeClr val="bg1"/>
          </a:solidFill>
          <a:ln w="9525">
            <a:noFill/>
            <a:miter lim="800000"/>
            <a:headEnd/>
            <a:tailEnd/>
          </a:ln>
          <a:effectLst/>
        </p:spPr>
        <p:txBody>
          <a:bodyPr>
            <a:spAutoFit/>
          </a:bodyPr>
          <a:lstStyle/>
          <a:p>
            <a:pPr>
              <a:lnSpc>
                <a:spcPct val="100000"/>
              </a:lnSpc>
              <a:spcBef>
                <a:spcPct val="0"/>
              </a:spcBef>
              <a:buClrTx/>
              <a:buSzTx/>
              <a:buFontTx/>
              <a:buNone/>
            </a:pPr>
            <a:r>
              <a:rPr lang="es-AR">
                <a:effectLst/>
              </a:rPr>
              <a:t>La tradición histórica </a:t>
            </a:r>
            <a:endParaRPr lang="es-ES">
              <a:effectLst/>
            </a:endParaRPr>
          </a:p>
        </p:txBody>
      </p:sp>
      <p:sp>
        <p:nvSpPr>
          <p:cNvPr id="5137" name="Text Box 17"/>
          <p:cNvSpPr txBox="1">
            <a:spLocks noChangeArrowheads="1"/>
          </p:cNvSpPr>
          <p:nvPr/>
        </p:nvSpPr>
        <p:spPr bwMode="auto">
          <a:xfrm>
            <a:off x="4572000" y="3048000"/>
            <a:ext cx="3482975" cy="366713"/>
          </a:xfrm>
          <a:prstGeom prst="rect">
            <a:avLst/>
          </a:prstGeom>
          <a:solidFill>
            <a:schemeClr val="bg1"/>
          </a:solidFill>
          <a:ln w="9525">
            <a:noFill/>
            <a:miter lim="800000"/>
            <a:headEnd/>
            <a:tailEnd/>
          </a:ln>
          <a:effectLst/>
        </p:spPr>
        <p:txBody>
          <a:bodyPr>
            <a:spAutoFit/>
          </a:bodyPr>
          <a:lstStyle/>
          <a:p>
            <a:pPr>
              <a:lnSpc>
                <a:spcPct val="100000"/>
              </a:lnSpc>
              <a:spcBef>
                <a:spcPct val="0"/>
              </a:spcBef>
              <a:buClrTx/>
              <a:buSzTx/>
              <a:buFontTx/>
              <a:buNone/>
            </a:pPr>
            <a:r>
              <a:rPr lang="it-IT" dirty="0">
                <a:effectLst/>
                <a:cs typeface="Times New Roman" pitchFamily="18" charset="0"/>
              </a:rPr>
              <a:t>La oferta académica</a:t>
            </a:r>
            <a:endParaRPr lang="es-ES" dirty="0">
              <a:effectLst/>
              <a:cs typeface="Times New Roman" pitchFamily="18" charset="0"/>
            </a:endParaRPr>
          </a:p>
        </p:txBody>
      </p:sp>
      <p:sp>
        <p:nvSpPr>
          <p:cNvPr id="5138" name="Text Box 18"/>
          <p:cNvSpPr txBox="1">
            <a:spLocks noChangeArrowheads="1"/>
          </p:cNvSpPr>
          <p:nvPr/>
        </p:nvSpPr>
        <p:spPr bwMode="auto">
          <a:xfrm>
            <a:off x="1905000" y="5410200"/>
            <a:ext cx="2522538" cy="371513"/>
          </a:xfrm>
          <a:prstGeom prst="rect">
            <a:avLst/>
          </a:prstGeom>
          <a:solidFill>
            <a:schemeClr val="bg1"/>
          </a:solidFill>
          <a:ln w="9525">
            <a:noFill/>
            <a:miter lim="800000"/>
            <a:headEnd/>
            <a:tailEnd/>
          </a:ln>
          <a:effectLst/>
        </p:spPr>
        <p:txBody>
          <a:bodyPr lIns="90000" tIns="46800" rIns="90000" bIns="46800">
            <a:spAutoFit/>
          </a:bodyPr>
          <a:lstStyle/>
          <a:p>
            <a:pPr>
              <a:lnSpc>
                <a:spcPct val="100000"/>
              </a:lnSpc>
              <a:spcBef>
                <a:spcPct val="0"/>
              </a:spcBef>
              <a:buClrTx/>
              <a:buSzTx/>
              <a:buFontTx/>
              <a:buNone/>
            </a:pPr>
            <a:r>
              <a:rPr lang="es-AR" dirty="0">
                <a:effectLst/>
              </a:rPr>
              <a:t>La </a:t>
            </a:r>
            <a:r>
              <a:rPr lang="es-AR" dirty="0" smtClean="0">
                <a:effectLst/>
              </a:rPr>
              <a:t>Unión </a:t>
            </a:r>
            <a:r>
              <a:rPr lang="es-AR" dirty="0">
                <a:effectLst/>
              </a:rPr>
              <a:t>Europea</a:t>
            </a:r>
            <a:endParaRPr lang="es-ES" dirty="0">
              <a:effectLst/>
            </a:endParaRPr>
          </a:p>
        </p:txBody>
      </p:sp>
      <p:sp>
        <p:nvSpPr>
          <p:cNvPr id="5141" name="Text Box 21"/>
          <p:cNvSpPr txBox="1">
            <a:spLocks noChangeArrowheads="1"/>
          </p:cNvSpPr>
          <p:nvPr/>
        </p:nvSpPr>
        <p:spPr bwMode="auto">
          <a:xfrm>
            <a:off x="4572000" y="5426075"/>
            <a:ext cx="2438400" cy="641350"/>
          </a:xfrm>
          <a:prstGeom prst="rect">
            <a:avLst/>
          </a:prstGeom>
          <a:solidFill>
            <a:schemeClr val="bg1"/>
          </a:solidFill>
          <a:ln w="9525">
            <a:noFill/>
            <a:miter lim="800000"/>
            <a:headEnd/>
            <a:tailEnd/>
          </a:ln>
          <a:effectLst/>
        </p:spPr>
        <p:txBody>
          <a:bodyPr lIns="90000" tIns="46800" rIns="90000" bIns="46800">
            <a:spAutoFit/>
          </a:bodyPr>
          <a:lstStyle/>
          <a:p>
            <a:pPr>
              <a:lnSpc>
                <a:spcPct val="100000"/>
              </a:lnSpc>
            </a:pPr>
            <a:r>
              <a:rPr lang="es-AR">
                <a:effectLst/>
              </a:rPr>
              <a:t>Los vínculos con Argentina</a:t>
            </a:r>
            <a:endParaRPr lang="es-ES">
              <a:effectLst/>
            </a:endParaRPr>
          </a:p>
        </p:txBody>
      </p:sp>
      <p:graphicFrame>
        <p:nvGraphicFramePr>
          <p:cNvPr id="5145" name="Object 25"/>
          <p:cNvGraphicFramePr>
            <a:graphicFrameLocks noGrp="1" noChangeAspect="1"/>
          </p:cNvGraphicFramePr>
          <p:nvPr>
            <p:ph sz="quarter" idx="3"/>
          </p:nvPr>
        </p:nvGraphicFramePr>
        <p:xfrm>
          <a:off x="4572000" y="3505200"/>
          <a:ext cx="2286000" cy="1905000"/>
        </p:xfrm>
        <a:graphic>
          <a:graphicData uri="http://schemas.openxmlformats.org/presentationml/2006/ole">
            <mc:AlternateContent xmlns:mc="http://schemas.openxmlformats.org/markup-compatibility/2006">
              <mc:Choice xmlns:v="urn:schemas-microsoft-com:vml" Requires="v">
                <p:oleObj spid="_x0000_s6063" name="Fotografía de Photo Editor" r:id="rId7" imgW="3809524" imgH="2857748" progId="">
                  <p:embed/>
                </p:oleObj>
              </mc:Choice>
              <mc:Fallback>
                <p:oleObj name="Fotografía de Photo Editor" r:id="rId7" imgW="3809524" imgH="2857748" progId="">
                  <p:embed/>
                  <p:pic>
                    <p:nvPicPr>
                      <p:cNvPr id="0" name="Picture 933"/>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3505200"/>
                        <a:ext cx="2286000" cy="190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Marcador de contenido 2"/>
          <p:cNvPicPr>
            <a:picLocks noGrp="1" noChangeAspect="1"/>
          </p:cNvPicPr>
          <p:nvPr>
            <p:ph sz="quarter" idx="4"/>
          </p:nvPr>
        </p:nvPicPr>
        <p:blipFill>
          <a:blip r:embed="rId9" cstate="print">
            <a:extLst>
              <a:ext uri="{28A0092B-C50C-407E-A947-70E740481C1C}">
                <a14:useLocalDpi xmlns:a14="http://schemas.microsoft.com/office/drawing/2010/main" val="0"/>
              </a:ext>
            </a:extLst>
          </a:blip>
          <a:stretch>
            <a:fillRect/>
          </a:stretch>
        </p:blipFill>
        <p:spPr>
          <a:xfrm>
            <a:off x="4575412" y="1295399"/>
            <a:ext cx="2282588" cy="1736726"/>
          </a:xfrm>
        </p:spPr>
      </p:pic>
    </p:spTree>
  </p:cSld>
  <p:clrMapOvr>
    <a:masterClrMapping/>
  </p:clrMapOvr>
  <p:transition spd="slow">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27582"/>
            <a:ext cx="8229600" cy="1143000"/>
          </a:xfrm>
        </p:spPr>
        <p:txBody>
          <a:bodyPr/>
          <a:lstStyle/>
          <a:p>
            <a:pPr>
              <a:defRPr/>
            </a:pPr>
            <a:r>
              <a:rPr lang="es-AR" altLang="it-IT" sz="3500" dirty="0" smtClean="0">
                <a:solidFill>
                  <a:schemeClr val="tx1"/>
                </a:solidFill>
              </a:rPr>
              <a:t>Becas MAE: II – Proyectos Especiales</a:t>
            </a:r>
          </a:p>
        </p:txBody>
      </p:sp>
      <p:sp>
        <p:nvSpPr>
          <p:cNvPr id="3" name="2 Marcador de contenido"/>
          <p:cNvSpPr>
            <a:spLocks noGrp="1"/>
          </p:cNvSpPr>
          <p:nvPr>
            <p:ph idx="4294967295"/>
          </p:nvPr>
        </p:nvSpPr>
        <p:spPr>
          <a:xfrm>
            <a:off x="381000" y="1066800"/>
            <a:ext cx="8535987" cy="5400675"/>
          </a:xfrm>
        </p:spPr>
        <p:txBody>
          <a:bodyPr/>
          <a:lstStyle/>
          <a:p>
            <a:pPr algn="just">
              <a:buFont typeface="Wingdings" pitchFamily="2" charset="2"/>
              <a:buChar char="§"/>
              <a:defRPr/>
            </a:pPr>
            <a:r>
              <a:rPr lang="it-IT" altLang="it-IT" sz="1800" b="1" dirty="0" smtClean="0"/>
              <a:t>Los “</a:t>
            </a:r>
            <a:r>
              <a:rPr lang="it-IT" altLang="it-IT" sz="1800" b="1" dirty="0" err="1" smtClean="0"/>
              <a:t>Proyectos</a:t>
            </a:r>
            <a:r>
              <a:rPr lang="it-IT" altLang="it-IT" sz="1800" b="1" dirty="0" smtClean="0"/>
              <a:t> </a:t>
            </a:r>
            <a:r>
              <a:rPr lang="it-IT" altLang="it-IT" sz="1800" b="1" dirty="0" err="1" smtClean="0"/>
              <a:t>Especiales</a:t>
            </a:r>
            <a:r>
              <a:rPr lang="it-IT" altLang="it-IT" sz="1800" b="1" dirty="0" smtClean="0"/>
              <a:t>” se </a:t>
            </a:r>
            <a:r>
              <a:rPr lang="it-IT" altLang="it-IT" sz="1800" b="1" dirty="0" err="1" smtClean="0"/>
              <a:t>definen</a:t>
            </a:r>
            <a:r>
              <a:rPr lang="it-IT" altLang="it-IT" sz="1800" b="1" dirty="0" smtClean="0"/>
              <a:t> en </a:t>
            </a:r>
            <a:r>
              <a:rPr lang="it-IT" altLang="it-IT" sz="1800" b="1" dirty="0" err="1" smtClean="0"/>
              <a:t>Acuerdos</a:t>
            </a:r>
            <a:r>
              <a:rPr lang="it-IT" altLang="it-IT" sz="1800" b="1" dirty="0" smtClean="0"/>
              <a:t> </a:t>
            </a:r>
            <a:r>
              <a:rPr lang="es-AR" altLang="it-IT" sz="1800" b="1" dirty="0" smtClean="0"/>
              <a:t>específicos</a:t>
            </a:r>
            <a:r>
              <a:rPr lang="it-IT" altLang="it-IT" sz="1800" b="1" dirty="0" smtClean="0"/>
              <a:t> </a:t>
            </a:r>
            <a:r>
              <a:rPr lang="it-IT" altLang="it-IT" sz="1800" b="1" dirty="0" err="1" smtClean="0"/>
              <a:t>entre</a:t>
            </a:r>
            <a:r>
              <a:rPr lang="it-IT" altLang="it-IT" sz="1800" b="1" dirty="0" smtClean="0"/>
              <a:t> </a:t>
            </a:r>
            <a:r>
              <a:rPr lang="it-IT" altLang="it-IT" sz="1800" b="1" dirty="0" err="1" smtClean="0"/>
              <a:t>el</a:t>
            </a:r>
            <a:r>
              <a:rPr lang="it-IT" altLang="it-IT" sz="1800" b="1" dirty="0" smtClean="0"/>
              <a:t> MAE e </a:t>
            </a:r>
            <a:r>
              <a:rPr lang="it-IT" altLang="it-IT" sz="1800" b="1" dirty="0" err="1" smtClean="0"/>
              <a:t>instituciones</a:t>
            </a:r>
            <a:r>
              <a:rPr lang="it-IT" altLang="it-IT" sz="1800" b="1" dirty="0" smtClean="0"/>
              <a:t> </a:t>
            </a:r>
            <a:r>
              <a:rPr lang="it-IT" altLang="it-IT" sz="1800" b="1" dirty="0" err="1" smtClean="0"/>
              <a:t>academicas</a:t>
            </a:r>
            <a:r>
              <a:rPr lang="it-IT" altLang="it-IT" sz="1800" b="1" dirty="0" smtClean="0"/>
              <a:t> </a:t>
            </a:r>
            <a:r>
              <a:rPr lang="it-IT" altLang="it-IT" sz="1800" b="1" dirty="0" err="1" smtClean="0"/>
              <a:t>italianas</a:t>
            </a:r>
            <a:r>
              <a:rPr lang="it-IT" altLang="it-IT" sz="1800" b="1" dirty="0" smtClean="0"/>
              <a:t> y/o </a:t>
            </a:r>
            <a:r>
              <a:rPr lang="it-IT" altLang="it-IT" sz="1800" b="1" dirty="0" err="1" smtClean="0"/>
              <a:t>argentinas</a:t>
            </a:r>
            <a:r>
              <a:rPr lang="it-IT" altLang="it-IT" sz="1800" b="1" dirty="0" smtClean="0"/>
              <a:t>:</a:t>
            </a:r>
          </a:p>
          <a:p>
            <a:pPr algn="just">
              <a:buFont typeface="Wingdings" pitchFamily="2" charset="2"/>
              <a:buNone/>
              <a:defRPr/>
            </a:pPr>
            <a:endParaRPr lang="it-IT" altLang="it-IT" sz="800" b="1" dirty="0" smtClean="0"/>
          </a:p>
          <a:p>
            <a:pPr algn="just">
              <a:buFont typeface="Wingdings" pitchFamily="2" charset="2"/>
              <a:buChar char="§"/>
              <a:defRPr/>
            </a:pPr>
            <a:r>
              <a:rPr lang="it-IT" altLang="it-IT" sz="1800" b="1" dirty="0" smtClean="0"/>
              <a:t>UNIVERSITA’ DI BOLOGNA – MASTER EN RELACIONES INTERNACIONALES EUROPA-AMERICA LATINA </a:t>
            </a:r>
          </a:p>
          <a:p>
            <a:pPr algn="just">
              <a:buFont typeface="Wingdings" pitchFamily="2" charset="2"/>
              <a:buNone/>
              <a:defRPr/>
            </a:pPr>
            <a:r>
              <a:rPr lang="it-IT" altLang="it-IT" sz="1800" b="1" dirty="0" smtClean="0"/>
              <a:t>	</a:t>
            </a:r>
            <a:r>
              <a:rPr lang="es-AR" altLang="it-IT" sz="1800" b="1" dirty="0" smtClean="0"/>
              <a:t>Duración</a:t>
            </a:r>
            <a:r>
              <a:rPr lang="it-IT" altLang="it-IT" sz="1800" b="1" dirty="0" smtClean="0"/>
              <a:t>: 4 MESES</a:t>
            </a:r>
          </a:p>
          <a:p>
            <a:pPr algn="just">
              <a:buFont typeface="Wingdings" pitchFamily="2" charset="2"/>
              <a:buNone/>
              <a:defRPr/>
            </a:pPr>
            <a:r>
              <a:rPr lang="it-IT" altLang="it-IT" sz="1800" b="1" dirty="0" smtClean="0"/>
              <a:t>	</a:t>
            </a:r>
            <a:r>
              <a:rPr lang="it-IT" altLang="it-IT" sz="1800" b="1" dirty="0" err="1" smtClean="0"/>
              <a:t>Nacionalidad</a:t>
            </a:r>
            <a:r>
              <a:rPr lang="it-IT" altLang="it-IT" sz="1800" b="1" dirty="0" smtClean="0"/>
              <a:t> </a:t>
            </a:r>
            <a:r>
              <a:rPr lang="it-IT" altLang="it-IT" sz="1800" b="1" dirty="0" err="1" smtClean="0"/>
              <a:t>estudiantes</a:t>
            </a:r>
            <a:r>
              <a:rPr lang="it-IT" altLang="it-IT" sz="1800" b="1" dirty="0" smtClean="0"/>
              <a:t>: TODOS LOS PAISES LATINOAMERICANOS</a:t>
            </a:r>
          </a:p>
          <a:p>
            <a:pPr algn="just">
              <a:buFont typeface="Wingdings" pitchFamily="2" charset="2"/>
              <a:buNone/>
              <a:defRPr/>
            </a:pPr>
            <a:r>
              <a:rPr lang="it-IT" altLang="it-IT" sz="800" b="1" dirty="0" smtClean="0"/>
              <a:t>	</a:t>
            </a:r>
          </a:p>
          <a:p>
            <a:pPr algn="just">
              <a:buFont typeface="Wingdings" pitchFamily="2" charset="2"/>
              <a:buChar char="§"/>
              <a:defRPr/>
            </a:pPr>
            <a:r>
              <a:rPr lang="it-IT" altLang="it-IT" sz="1800" b="1" dirty="0" smtClean="0"/>
              <a:t>UNIVERSITA’ DI TRIESTE – DOCTORADO EN BIOMEDICINA MOLECULAR </a:t>
            </a:r>
          </a:p>
          <a:p>
            <a:pPr algn="just">
              <a:buFont typeface="Wingdings" pitchFamily="2" charset="2"/>
              <a:buNone/>
              <a:defRPr/>
            </a:pPr>
            <a:r>
              <a:rPr lang="it-IT" altLang="it-IT" sz="1800" b="1" dirty="0" smtClean="0"/>
              <a:t>	</a:t>
            </a:r>
            <a:r>
              <a:rPr lang="es-AR" altLang="it-IT" sz="1800" b="1" dirty="0" smtClean="0"/>
              <a:t>Duración</a:t>
            </a:r>
            <a:r>
              <a:rPr lang="it-IT" altLang="it-IT" sz="1800" b="1" dirty="0" smtClean="0"/>
              <a:t>: 12 MESES </a:t>
            </a:r>
          </a:p>
          <a:p>
            <a:pPr algn="just">
              <a:buFont typeface="Wingdings" pitchFamily="2" charset="2"/>
              <a:buNone/>
              <a:defRPr/>
            </a:pPr>
            <a:r>
              <a:rPr lang="it-IT" altLang="it-IT" sz="1800" b="1" dirty="0" smtClean="0"/>
              <a:t>	</a:t>
            </a:r>
            <a:r>
              <a:rPr lang="it-IT" altLang="it-IT" sz="1800" b="1" dirty="0" err="1" smtClean="0"/>
              <a:t>Nacionalidad</a:t>
            </a:r>
            <a:r>
              <a:rPr lang="it-IT" altLang="it-IT" sz="1800" b="1" dirty="0" smtClean="0"/>
              <a:t> </a:t>
            </a:r>
            <a:r>
              <a:rPr lang="it-IT" altLang="it-IT" sz="1800" b="1" dirty="0" err="1" smtClean="0"/>
              <a:t>estudiantes</a:t>
            </a:r>
            <a:r>
              <a:rPr lang="it-IT" altLang="it-IT" sz="1800" b="1" dirty="0" smtClean="0"/>
              <a:t>: ARGENTINA </a:t>
            </a:r>
          </a:p>
          <a:p>
            <a:pPr algn="just">
              <a:buFont typeface="Wingdings" pitchFamily="2" charset="2"/>
              <a:buNone/>
              <a:defRPr/>
            </a:pPr>
            <a:r>
              <a:rPr lang="it-IT" altLang="it-IT" sz="800" b="1" dirty="0" smtClean="0"/>
              <a:t>	</a:t>
            </a:r>
          </a:p>
          <a:p>
            <a:pPr algn="just">
              <a:buFont typeface="Wingdings" pitchFamily="2" charset="2"/>
              <a:buChar char="§"/>
              <a:defRPr/>
            </a:pPr>
            <a:r>
              <a:rPr lang="it-IT" altLang="it-IT" sz="1800" b="1" dirty="0" smtClean="0"/>
              <a:t>PROYECTO ASI-CONAE - ESTUDIOS E INVESTIGACIONES ESPACIALES </a:t>
            </a:r>
          </a:p>
          <a:p>
            <a:pPr algn="just">
              <a:buFont typeface="Wingdings" pitchFamily="2" charset="2"/>
              <a:buNone/>
              <a:defRPr/>
            </a:pPr>
            <a:r>
              <a:rPr lang="it-IT" altLang="it-IT" sz="1800" b="1" dirty="0" smtClean="0"/>
              <a:t>	</a:t>
            </a:r>
            <a:r>
              <a:rPr lang="es-AR" altLang="it-IT" sz="1800" b="1" dirty="0" smtClean="0"/>
              <a:t>Duración</a:t>
            </a:r>
            <a:r>
              <a:rPr lang="it-IT" altLang="it-IT" sz="1800" b="1" dirty="0" smtClean="0"/>
              <a:t>: 6 MESES</a:t>
            </a:r>
          </a:p>
          <a:p>
            <a:pPr algn="just">
              <a:buFont typeface="Wingdings" pitchFamily="2" charset="2"/>
              <a:buNone/>
              <a:defRPr/>
            </a:pPr>
            <a:r>
              <a:rPr lang="it-IT" altLang="it-IT" sz="1800" b="1" dirty="0" smtClean="0"/>
              <a:t> 	</a:t>
            </a:r>
            <a:r>
              <a:rPr lang="it-IT" altLang="it-IT" sz="1800" b="1" dirty="0" err="1" smtClean="0"/>
              <a:t>Nacionalidad</a:t>
            </a:r>
            <a:r>
              <a:rPr lang="it-IT" altLang="it-IT" sz="1800" b="1" dirty="0" smtClean="0"/>
              <a:t> </a:t>
            </a:r>
            <a:r>
              <a:rPr lang="it-IT" altLang="it-IT" sz="1800" b="1" dirty="0" err="1" smtClean="0"/>
              <a:t>estudiantes</a:t>
            </a:r>
            <a:r>
              <a:rPr lang="it-IT" altLang="it-IT" sz="1800" b="1" dirty="0" smtClean="0"/>
              <a:t>: ARGENTINA </a:t>
            </a:r>
          </a:p>
          <a:p>
            <a:pPr algn="just">
              <a:buFont typeface="Wingdings" pitchFamily="2" charset="2"/>
              <a:buNone/>
              <a:defRPr/>
            </a:pPr>
            <a:r>
              <a:rPr lang="it-IT" altLang="it-IT" sz="800" b="1" dirty="0" smtClean="0"/>
              <a:t>	</a:t>
            </a:r>
          </a:p>
          <a:p>
            <a:pPr algn="just">
              <a:buFont typeface="Wingdings" pitchFamily="2" charset="2"/>
              <a:buChar char="§"/>
              <a:defRPr/>
            </a:pPr>
            <a:r>
              <a:rPr lang="es-AR" altLang="it-IT" sz="2200" b="1" dirty="0" smtClean="0">
                <a:hlinkClick r:id="rId3"/>
              </a:rPr>
              <a:t>www.esteri.it/mae/it/ministero/servizi/stranieri/opportunita/Borsestudio_stranieri.htm</a:t>
            </a:r>
            <a:r>
              <a:rPr lang="es-AR" altLang="it-IT" sz="2400" dirty="0" smtClean="0"/>
              <a:t> </a:t>
            </a:r>
          </a:p>
        </p:txBody>
      </p:sp>
    </p:spTree>
    <p:extLst>
      <p:ext uri="{BB962C8B-B14F-4D97-AF65-F5344CB8AC3E}">
        <p14:creationId xmlns:p14="http://schemas.microsoft.com/office/powerpoint/2010/main" val="410712310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188" y="0"/>
            <a:ext cx="8229600" cy="992188"/>
          </a:xfrm>
        </p:spPr>
        <p:txBody>
          <a:bodyPr/>
          <a:lstStyle/>
          <a:p>
            <a:pPr>
              <a:defRPr/>
            </a:pPr>
            <a:r>
              <a:rPr lang="es-AR" sz="3500" dirty="0" smtClean="0">
                <a:solidFill>
                  <a:schemeClr val="tx1"/>
                </a:solidFill>
              </a:rPr>
              <a:t>Protocolo de Cooperacion Cientifica y Tecnologica 2017-2019 (MAE-MINCYT)</a:t>
            </a:r>
          </a:p>
        </p:txBody>
      </p:sp>
      <p:sp>
        <p:nvSpPr>
          <p:cNvPr id="3" name="2 Marcador de contenido"/>
          <p:cNvSpPr>
            <a:spLocks noGrp="1"/>
          </p:cNvSpPr>
          <p:nvPr>
            <p:ph idx="1"/>
          </p:nvPr>
        </p:nvSpPr>
        <p:spPr>
          <a:xfrm>
            <a:off x="611188" y="908050"/>
            <a:ext cx="8229600" cy="5400675"/>
          </a:xfrm>
        </p:spPr>
        <p:txBody>
          <a:bodyPr/>
          <a:lstStyle/>
          <a:p>
            <a:pPr>
              <a:buFont typeface="Wingdings" pitchFamily="2" charset="2"/>
              <a:buChar char="§"/>
              <a:defRPr/>
            </a:pPr>
            <a:endParaRPr lang="es-AR" altLang="it-IT" sz="1200" b="1" dirty="0" smtClean="0"/>
          </a:p>
          <a:p>
            <a:pPr>
              <a:buFont typeface="Wingdings" pitchFamily="2" charset="2"/>
              <a:buChar char="§"/>
              <a:defRPr/>
            </a:pPr>
            <a:r>
              <a:rPr lang="es-AR" altLang="it-IT" sz="2200" b="1" dirty="0" smtClean="0"/>
              <a:t>Proyectos de Movilidad Bilateral (10)</a:t>
            </a:r>
          </a:p>
          <a:p>
            <a:pPr>
              <a:buFont typeface="Wingdings" pitchFamily="2" charset="2"/>
              <a:buChar char="§"/>
              <a:defRPr/>
            </a:pPr>
            <a:r>
              <a:rPr lang="es-AR" altLang="it-IT" sz="2200" b="1" dirty="0" smtClean="0"/>
              <a:t>Proyectos de Gran Relevancia (12)</a:t>
            </a:r>
          </a:p>
          <a:p>
            <a:pPr>
              <a:lnSpc>
                <a:spcPct val="150000"/>
              </a:lnSpc>
              <a:buFont typeface="Wingdings" pitchFamily="2" charset="2"/>
              <a:buChar char="§"/>
              <a:defRPr/>
            </a:pPr>
            <a:endParaRPr lang="es-AR" altLang="it-IT" sz="400" b="1" dirty="0" smtClean="0"/>
          </a:p>
          <a:p>
            <a:pPr marL="0" indent="0" algn="ctr">
              <a:lnSpc>
                <a:spcPct val="150000"/>
              </a:lnSpc>
              <a:buFont typeface="Wingdings" pitchFamily="2" charset="2"/>
              <a:buNone/>
              <a:defRPr/>
            </a:pPr>
            <a:r>
              <a:rPr lang="es-AR" altLang="it-IT" sz="2200" b="1" dirty="0" smtClean="0"/>
              <a:t>PRIORIDADES </a:t>
            </a:r>
          </a:p>
          <a:p>
            <a:pPr>
              <a:buFont typeface="Wingdings" pitchFamily="2" charset="2"/>
              <a:buChar char="§"/>
              <a:defRPr/>
            </a:pPr>
            <a:r>
              <a:rPr lang="es-AR" altLang="it-IT" sz="2200" b="1" dirty="0" smtClean="0"/>
              <a:t>Energia y Ambiente</a:t>
            </a:r>
          </a:p>
          <a:p>
            <a:pPr>
              <a:buFont typeface="Wingdings" pitchFamily="2" charset="2"/>
              <a:buChar char="§"/>
              <a:defRPr/>
            </a:pPr>
            <a:r>
              <a:rPr lang="es-AR" altLang="it-IT" sz="2200" b="1" dirty="0" smtClean="0"/>
              <a:t>Nanotecnologia</a:t>
            </a:r>
          </a:p>
          <a:p>
            <a:pPr>
              <a:buFont typeface="Wingdings" pitchFamily="2" charset="2"/>
              <a:buChar char="§"/>
              <a:defRPr/>
            </a:pPr>
            <a:r>
              <a:rPr lang="es-AR" altLang="it-IT" sz="2200" b="1" dirty="0" smtClean="0"/>
              <a:t>Tecnologias Agroindustriales y de Alimentos </a:t>
            </a:r>
          </a:p>
          <a:p>
            <a:pPr>
              <a:buFont typeface="Wingdings" pitchFamily="2" charset="2"/>
              <a:buChar char="§"/>
              <a:defRPr/>
            </a:pPr>
            <a:r>
              <a:rPr lang="es-AR" altLang="it-IT" sz="2200" b="1" dirty="0" smtClean="0"/>
              <a:t>Ciencias de la Salud y Biotecnologia</a:t>
            </a:r>
          </a:p>
          <a:p>
            <a:pPr>
              <a:buFont typeface="Wingdings" pitchFamily="2" charset="2"/>
              <a:buChar char="§"/>
              <a:defRPr/>
            </a:pPr>
            <a:r>
              <a:rPr lang="es-AR" altLang="it-IT" sz="2200" b="1" dirty="0" smtClean="0"/>
              <a:t>Conservacion de Bienes Culturales </a:t>
            </a:r>
          </a:p>
          <a:p>
            <a:pPr>
              <a:buFont typeface="Wingdings" pitchFamily="2" charset="2"/>
              <a:buChar char="§"/>
              <a:defRPr/>
            </a:pPr>
            <a:r>
              <a:rPr lang="es-AR" altLang="it-IT" sz="2200" b="1" dirty="0" smtClean="0"/>
              <a:t>Tecnologias Satelitales</a:t>
            </a:r>
          </a:p>
          <a:p>
            <a:pPr>
              <a:buFont typeface="Wingdings" pitchFamily="2" charset="2"/>
              <a:buChar char="§"/>
              <a:defRPr/>
            </a:pPr>
            <a:r>
              <a:rPr lang="es-AR" altLang="it-IT" sz="2200" b="1" dirty="0" smtClean="0"/>
              <a:t>Fisica de altas energias</a:t>
            </a:r>
          </a:p>
          <a:p>
            <a:pPr>
              <a:buFont typeface="Wingdings" pitchFamily="2" charset="2"/>
              <a:buChar char="§"/>
              <a:defRPr/>
            </a:pPr>
            <a:r>
              <a:rPr lang="es-AR" altLang="it-IT" sz="2200" b="1" dirty="0" smtClean="0"/>
              <a:t>Tecnologias de la Informacion</a:t>
            </a:r>
          </a:p>
          <a:p>
            <a:pPr>
              <a:buFont typeface="Wingdings" pitchFamily="2" charset="2"/>
              <a:buChar char="§"/>
              <a:defRPr/>
            </a:pPr>
            <a:r>
              <a:rPr lang="es-AR" altLang="it-IT" sz="2200" b="1" dirty="0" smtClean="0"/>
              <a:t>Ciencias del Mar</a:t>
            </a:r>
          </a:p>
          <a:p>
            <a:pPr>
              <a:buFont typeface="Wingdings" pitchFamily="2" charset="2"/>
              <a:buChar char="§"/>
              <a:defRPr/>
            </a:pPr>
            <a:r>
              <a:rPr lang="es-AR" altLang="it-IT" sz="2200" b="1" dirty="0" smtClean="0"/>
              <a:t>Knowledge based Design</a:t>
            </a:r>
          </a:p>
          <a:p>
            <a:pPr>
              <a:buFont typeface="Wingdings" pitchFamily="2" charset="2"/>
              <a:buChar char="§"/>
              <a:defRPr/>
            </a:pPr>
            <a:endParaRPr lang="es-AR" altLang="it-IT" sz="2200" b="1" dirty="0" smtClean="0"/>
          </a:p>
          <a:p>
            <a:pPr>
              <a:lnSpc>
                <a:spcPct val="150000"/>
              </a:lnSpc>
              <a:buFont typeface="Wingdings" pitchFamily="2" charset="2"/>
              <a:buChar char="§"/>
              <a:defRPr/>
            </a:pPr>
            <a:endParaRPr lang="es-AR" altLang="it-IT" sz="2200" b="1" dirty="0" smtClean="0"/>
          </a:p>
        </p:txBody>
      </p:sp>
    </p:spTree>
    <p:extLst>
      <p:ext uri="{BB962C8B-B14F-4D97-AF65-F5344CB8AC3E}">
        <p14:creationId xmlns:p14="http://schemas.microsoft.com/office/powerpoint/2010/main" val="3011145309"/>
      </p:ext>
    </p:extLst>
  </p:cSld>
  <p:clrMapOvr>
    <a:masterClrMapping/>
  </p:clrMapOvr>
  <p:transition spd="slow" advTm="30000">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992187"/>
          </a:xfrm>
        </p:spPr>
        <p:txBody>
          <a:bodyPr/>
          <a:lstStyle/>
          <a:p>
            <a:pPr>
              <a:defRPr/>
            </a:pPr>
            <a:r>
              <a:rPr lang="es-AR" sz="3500" dirty="0" smtClean="0">
                <a:solidFill>
                  <a:schemeClr val="tx1"/>
                </a:solidFill>
              </a:rPr>
              <a:t>Protocolo de Cooperacion Cultural</a:t>
            </a:r>
            <a:br>
              <a:rPr lang="es-AR" sz="3500" dirty="0" smtClean="0">
                <a:solidFill>
                  <a:schemeClr val="tx1"/>
                </a:solidFill>
              </a:rPr>
            </a:br>
            <a:r>
              <a:rPr lang="es-AR" sz="3500" dirty="0" smtClean="0">
                <a:solidFill>
                  <a:schemeClr val="tx1"/>
                </a:solidFill>
              </a:rPr>
              <a:t> (Ministerios Educacion ARG e IT)</a:t>
            </a:r>
          </a:p>
        </p:txBody>
      </p:sp>
      <p:sp>
        <p:nvSpPr>
          <p:cNvPr id="3" name="2 Marcador de contenido"/>
          <p:cNvSpPr>
            <a:spLocks noGrp="1"/>
          </p:cNvSpPr>
          <p:nvPr>
            <p:ph idx="1"/>
          </p:nvPr>
        </p:nvSpPr>
        <p:spPr>
          <a:xfrm>
            <a:off x="654050" y="1628775"/>
            <a:ext cx="8229600" cy="981075"/>
          </a:xfrm>
        </p:spPr>
        <p:txBody>
          <a:bodyPr/>
          <a:lstStyle/>
          <a:p>
            <a:pPr>
              <a:lnSpc>
                <a:spcPct val="150000"/>
              </a:lnSpc>
              <a:buFont typeface="Wingdings" pitchFamily="2" charset="2"/>
              <a:buChar char="§"/>
              <a:defRPr/>
            </a:pPr>
            <a:r>
              <a:rPr lang="es-AR" altLang="it-IT" sz="2200" b="1" dirty="0" smtClean="0"/>
              <a:t>Proyectos de Movilidad Bilateral </a:t>
            </a:r>
          </a:p>
          <a:p>
            <a:pPr>
              <a:lnSpc>
                <a:spcPct val="150000"/>
              </a:lnSpc>
              <a:buFont typeface="Wingdings" pitchFamily="2" charset="2"/>
              <a:buChar char="§"/>
              <a:defRPr/>
            </a:pPr>
            <a:endParaRPr lang="es-AR" altLang="it-IT" sz="800" b="1" dirty="0" smtClean="0"/>
          </a:p>
          <a:p>
            <a:pPr>
              <a:lnSpc>
                <a:spcPct val="150000"/>
              </a:lnSpc>
              <a:buFont typeface="Wingdings" pitchFamily="2" charset="2"/>
              <a:buChar char="§"/>
              <a:defRPr/>
            </a:pPr>
            <a:endParaRPr lang="es-AR" altLang="it-IT" sz="2200" b="1" dirty="0" smtClean="0"/>
          </a:p>
        </p:txBody>
      </p:sp>
      <p:sp>
        <p:nvSpPr>
          <p:cNvPr id="40964" name="Rettangolo 3"/>
          <p:cNvSpPr>
            <a:spLocks noChangeArrowheads="1"/>
          </p:cNvSpPr>
          <p:nvPr/>
        </p:nvSpPr>
        <p:spPr bwMode="auto">
          <a:xfrm>
            <a:off x="250825" y="3105150"/>
            <a:ext cx="864235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cs typeface="Arial"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9pPr>
          </a:lstStyle>
          <a:p>
            <a:pPr algn="ctr" eaLnBrk="1" hangingPunct="1">
              <a:spcBef>
                <a:spcPct val="0"/>
              </a:spcBef>
              <a:buClrTx/>
              <a:buSzTx/>
              <a:buFontTx/>
              <a:buNone/>
            </a:pPr>
            <a:r>
              <a:rPr lang="es-AR" altLang="it-IT" sz="3500" b="1"/>
              <a:t>Protocolo de Cooperacion  Universitaria en el sector de las Ingenierias – ITARTEC (Ministerios Educacion ARG e IT)</a:t>
            </a:r>
            <a:endParaRPr lang="it-IT" altLang="it-IT" sz="3500" b="1"/>
          </a:p>
        </p:txBody>
      </p:sp>
      <p:sp>
        <p:nvSpPr>
          <p:cNvPr id="5" name="2 Marcador de contenido"/>
          <p:cNvSpPr txBox="1">
            <a:spLocks/>
          </p:cNvSpPr>
          <p:nvPr/>
        </p:nvSpPr>
        <p:spPr bwMode="auto">
          <a:xfrm>
            <a:off x="588963" y="5229225"/>
            <a:ext cx="8229600" cy="981075"/>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ＭＳ Ｐゴシック" charset="-128"/>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ea typeface="ＭＳ Ｐゴシック" charset="-128"/>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ea typeface="ＭＳ Ｐゴシック" charset="-128"/>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ea typeface="ＭＳ Ｐゴシック" charset="-128"/>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ea typeface="ＭＳ Ｐゴシック" charset="-128"/>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a:lnSpc>
                <a:spcPct val="150000"/>
              </a:lnSpc>
              <a:buFont typeface="Wingdings" pitchFamily="2" charset="2"/>
              <a:buChar char="§"/>
              <a:defRPr/>
            </a:pPr>
            <a:r>
              <a:rPr lang="es-AR" altLang="it-IT" sz="2200" b="1" kern="0" smtClean="0"/>
              <a:t>Proyectos de Movilidad Bilateral </a:t>
            </a:r>
          </a:p>
          <a:p>
            <a:pPr>
              <a:lnSpc>
                <a:spcPct val="150000"/>
              </a:lnSpc>
              <a:buFont typeface="Wingdings" pitchFamily="2" charset="2"/>
              <a:buChar char="§"/>
              <a:defRPr/>
            </a:pPr>
            <a:endParaRPr lang="es-AR" altLang="it-IT" sz="800" b="1" kern="0" smtClean="0"/>
          </a:p>
          <a:p>
            <a:pPr>
              <a:lnSpc>
                <a:spcPct val="150000"/>
              </a:lnSpc>
              <a:buFont typeface="Wingdings" pitchFamily="2" charset="2"/>
              <a:buChar char="§"/>
              <a:defRPr/>
            </a:pPr>
            <a:endParaRPr lang="es-AR" altLang="it-IT" sz="2200" b="1" kern="0" dirty="0" smtClean="0"/>
          </a:p>
        </p:txBody>
      </p:sp>
    </p:spTree>
    <p:extLst>
      <p:ext uri="{BB962C8B-B14F-4D97-AF65-F5344CB8AC3E}">
        <p14:creationId xmlns:p14="http://schemas.microsoft.com/office/powerpoint/2010/main" val="1576806038"/>
      </p:ext>
    </p:extLst>
  </p:cSld>
  <p:clrMapOvr>
    <a:masterClrMapping/>
  </p:clrMapOvr>
  <p:transition spd="slow" advTm="30000">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92187"/>
          </a:xfrm>
        </p:spPr>
        <p:txBody>
          <a:bodyPr/>
          <a:lstStyle/>
          <a:p>
            <a:pPr>
              <a:defRPr/>
            </a:pPr>
            <a:r>
              <a:rPr lang="es-AR" sz="3500" smtClean="0">
                <a:solidFill>
                  <a:schemeClr val="tx1"/>
                </a:solidFill>
              </a:rPr>
              <a:t>Links útiles</a:t>
            </a:r>
          </a:p>
        </p:txBody>
      </p:sp>
      <p:sp>
        <p:nvSpPr>
          <p:cNvPr id="3" name="2 Marcador de contenido"/>
          <p:cNvSpPr>
            <a:spLocks noGrp="1"/>
          </p:cNvSpPr>
          <p:nvPr>
            <p:ph idx="1"/>
          </p:nvPr>
        </p:nvSpPr>
        <p:spPr>
          <a:xfrm>
            <a:off x="430213" y="1268413"/>
            <a:ext cx="8229600" cy="5400675"/>
          </a:xfrm>
        </p:spPr>
        <p:txBody>
          <a:bodyPr/>
          <a:lstStyle/>
          <a:p>
            <a:pPr>
              <a:lnSpc>
                <a:spcPct val="150000"/>
              </a:lnSpc>
              <a:buFont typeface="Wingdings" pitchFamily="2" charset="2"/>
              <a:buChar char="§"/>
              <a:defRPr/>
            </a:pPr>
            <a:r>
              <a:rPr lang="es-AR" altLang="it-IT" sz="2200" b="1" smtClean="0"/>
              <a:t>MIUR (Ministerio de Educación de Italia): </a:t>
            </a:r>
            <a:r>
              <a:rPr lang="es-AR" altLang="it-IT" sz="2200" b="1" smtClean="0">
                <a:hlinkClick r:id="rId3"/>
              </a:rPr>
              <a:t>www.miur.it</a:t>
            </a:r>
            <a:r>
              <a:rPr lang="es-AR" altLang="it-IT" sz="2200" b="1" smtClean="0"/>
              <a:t> </a:t>
            </a:r>
          </a:p>
          <a:p>
            <a:pPr>
              <a:lnSpc>
                <a:spcPct val="150000"/>
              </a:lnSpc>
              <a:buFont typeface="Wingdings" pitchFamily="2" charset="2"/>
              <a:buChar char="§"/>
              <a:defRPr/>
            </a:pPr>
            <a:r>
              <a:rPr lang="es-AR" altLang="it-IT" sz="2200" b="1" smtClean="0"/>
              <a:t>AFAM (Alta Formazione Artistica e Musicale):  	</a:t>
            </a:r>
            <a:r>
              <a:rPr lang="es-AR" altLang="it-IT" sz="2200" b="1" smtClean="0">
                <a:solidFill>
                  <a:srgbClr val="FFFF00"/>
                </a:solidFill>
              </a:rPr>
              <a:t>http://www.afam.miur.it</a:t>
            </a:r>
            <a:endParaRPr lang="es-AR" altLang="it-IT" sz="2200" b="1" smtClean="0"/>
          </a:p>
          <a:p>
            <a:pPr>
              <a:lnSpc>
                <a:spcPct val="150000"/>
              </a:lnSpc>
              <a:buFont typeface="Wingdings" pitchFamily="2" charset="2"/>
              <a:buChar char="§"/>
              <a:defRPr/>
            </a:pPr>
            <a:r>
              <a:rPr lang="es-AR" altLang="it-IT" sz="2200" b="1" smtClean="0"/>
              <a:t>MAE (Cancillería de Italia): </a:t>
            </a:r>
            <a:r>
              <a:rPr lang="es-AR" altLang="it-IT" sz="2200" b="1" smtClean="0">
                <a:hlinkClick r:id="rId4"/>
              </a:rPr>
              <a:t>www.esteri.it</a:t>
            </a:r>
            <a:r>
              <a:rPr lang="es-AR" altLang="it-IT" sz="2200" b="1" smtClean="0"/>
              <a:t> </a:t>
            </a:r>
          </a:p>
          <a:p>
            <a:pPr>
              <a:lnSpc>
                <a:spcPct val="150000"/>
              </a:lnSpc>
              <a:buFont typeface="Wingdings" pitchFamily="2" charset="2"/>
              <a:buChar char="§"/>
              <a:defRPr/>
            </a:pPr>
            <a:r>
              <a:rPr lang="es-AR" altLang="it-IT" sz="2200" b="1" smtClean="0"/>
              <a:t>Estudiar en Italia:  </a:t>
            </a:r>
            <a:r>
              <a:rPr lang="es-AR" altLang="it-IT" sz="2200" b="1" smtClean="0">
                <a:hlinkClick r:id="rId5"/>
              </a:rPr>
              <a:t>www.estudiar-en-italia.it</a:t>
            </a:r>
            <a:endParaRPr lang="es-AR" altLang="it-IT" sz="2200" b="1" smtClean="0"/>
          </a:p>
          <a:p>
            <a:pPr>
              <a:lnSpc>
                <a:spcPct val="150000"/>
              </a:lnSpc>
              <a:buFont typeface="Wingdings" pitchFamily="2" charset="2"/>
              <a:buChar char="§"/>
              <a:defRPr/>
            </a:pPr>
            <a:r>
              <a:rPr lang="es-AR" altLang="it-IT" sz="2200" b="1" smtClean="0"/>
              <a:t>Embajada de Italia: </a:t>
            </a:r>
            <a:r>
              <a:rPr lang="es-AR" altLang="it-IT" sz="2200" b="1" smtClean="0">
                <a:hlinkClick r:id="rId6"/>
              </a:rPr>
              <a:t>www.ambbuenosaires.esteri.it</a:t>
            </a:r>
            <a:r>
              <a:rPr lang="es-AR" altLang="it-IT" sz="2200" b="1" smtClean="0"/>
              <a:t> </a:t>
            </a:r>
          </a:p>
          <a:p>
            <a:pPr>
              <a:lnSpc>
                <a:spcPct val="150000"/>
              </a:lnSpc>
              <a:buFont typeface="Wingdings" pitchFamily="2" charset="2"/>
              <a:buChar char="§"/>
              <a:defRPr/>
            </a:pPr>
            <a:r>
              <a:rPr lang="es-AR" altLang="it-IT" sz="2200" b="1" smtClean="0"/>
              <a:t>Instituto Italiano de Cultura de Buenos Aires: 	</a:t>
            </a:r>
            <a:r>
              <a:rPr lang="es-AR" altLang="it-IT" sz="2200" b="1" smtClean="0">
                <a:hlinkClick r:id="rId7"/>
              </a:rPr>
              <a:t>www.iicbuenosaires.esteri.it</a:t>
            </a:r>
            <a:r>
              <a:rPr lang="es-AR" altLang="it-IT" sz="2200" b="1" smtClean="0"/>
              <a:t> </a:t>
            </a:r>
          </a:p>
          <a:p>
            <a:pPr>
              <a:lnSpc>
                <a:spcPct val="150000"/>
              </a:lnSpc>
              <a:buFont typeface="Wingdings" pitchFamily="2" charset="2"/>
              <a:buChar char="§"/>
              <a:defRPr/>
            </a:pPr>
            <a:r>
              <a:rPr lang="es-AR" altLang="it-IT" sz="2200" b="1" smtClean="0"/>
              <a:t>CUIA: </a:t>
            </a:r>
            <a:r>
              <a:rPr lang="es-ES" altLang="it-IT" sz="2400" b="1" u="sng" smtClean="0">
                <a:hlinkClick r:id="rId8"/>
              </a:rPr>
              <a:t>http://cuia.net</a:t>
            </a:r>
            <a:endParaRPr lang="es-AR" altLang="it-IT" sz="2200" b="1" smtClean="0"/>
          </a:p>
          <a:p>
            <a:pPr>
              <a:lnSpc>
                <a:spcPct val="150000"/>
              </a:lnSpc>
              <a:buFont typeface="Wingdings" pitchFamily="2" charset="2"/>
              <a:buChar char="§"/>
              <a:defRPr/>
            </a:pPr>
            <a:endParaRPr lang="es-AR" altLang="it-IT" sz="2200" b="1" smtClean="0"/>
          </a:p>
        </p:txBody>
      </p:sp>
    </p:spTree>
    <p:extLst>
      <p:ext uri="{BB962C8B-B14F-4D97-AF65-F5344CB8AC3E}">
        <p14:creationId xmlns:p14="http://schemas.microsoft.com/office/powerpoint/2010/main" val="1914208955"/>
      </p:ext>
    </p:extLst>
  </p:cSld>
  <p:clrMapOvr>
    <a:masterClrMapping/>
  </p:clrMapOvr>
  <p:transition spd="slow" advTm="30000">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611188" y="0"/>
            <a:ext cx="8229600" cy="992188"/>
          </a:xfrm>
        </p:spPr>
        <p:txBody>
          <a:bodyPr/>
          <a:lstStyle/>
          <a:p>
            <a:pPr>
              <a:defRPr/>
            </a:pPr>
            <a:r>
              <a:rPr lang="es-AR" sz="3500" smtClean="0">
                <a:solidFill>
                  <a:schemeClr val="tx1"/>
                </a:solidFill>
              </a:rPr>
              <a:t>Links útiles</a:t>
            </a:r>
          </a:p>
        </p:txBody>
      </p:sp>
      <p:sp>
        <p:nvSpPr>
          <p:cNvPr id="3" name="2 Marcador de contenido"/>
          <p:cNvSpPr>
            <a:spLocks noGrp="1"/>
          </p:cNvSpPr>
          <p:nvPr>
            <p:ph idx="4294967295"/>
          </p:nvPr>
        </p:nvSpPr>
        <p:spPr>
          <a:xfrm>
            <a:off x="430213" y="908050"/>
            <a:ext cx="8713787" cy="5761038"/>
          </a:xfrm>
        </p:spPr>
        <p:txBody>
          <a:bodyPr/>
          <a:lstStyle/>
          <a:p>
            <a:pPr>
              <a:defRPr/>
            </a:pPr>
            <a:r>
              <a:rPr lang="es-AR" altLang="it-IT" sz="2200" b="1" smtClean="0"/>
              <a:t>Dirección Nacional de Cooperación Internacional del Ministerio de Educación RA: </a:t>
            </a:r>
            <a:r>
              <a:rPr lang="es-AR" altLang="it-IT" sz="2200" b="1" smtClean="0">
                <a:hlinkClick r:id="rId3"/>
              </a:rPr>
              <a:t>http://portales.educacion.gov.ar/dnci/becas/becas-de-posgrado-para-argentinos-en-el-exterior/becas-del-ministerio/italia/</a:t>
            </a:r>
            <a:endParaRPr lang="es-AR" altLang="it-IT" sz="2200" b="1" smtClean="0"/>
          </a:p>
          <a:p>
            <a:pPr>
              <a:defRPr/>
            </a:pPr>
            <a:r>
              <a:rPr lang="es-AR" altLang="it-IT" sz="2200" b="1" smtClean="0"/>
              <a:t>Ministerio de Relaciones Exteriores de Italia:</a:t>
            </a:r>
            <a:endParaRPr lang="en-GB" altLang="it-IT" sz="2200" b="1" smtClean="0"/>
          </a:p>
          <a:p>
            <a:pPr>
              <a:defRPr/>
            </a:pPr>
            <a:r>
              <a:rPr lang="en-GB" altLang="it-IT" sz="2200" b="1" smtClean="0"/>
              <a:t>Becas:</a:t>
            </a:r>
            <a:r>
              <a:rPr lang="en-GB" altLang="it-IT" sz="2200" b="1" smtClean="0">
                <a:hlinkClick r:id="rId4"/>
              </a:rPr>
              <a:t>www.esteri.it/mae/it/ministero/servizi/stranieri/opportunita/borsestudio_stranieri.html</a:t>
            </a:r>
            <a:endParaRPr lang="en-GB" altLang="it-IT" sz="2200" b="1" smtClean="0"/>
          </a:p>
          <a:p>
            <a:pPr>
              <a:defRPr/>
            </a:pPr>
            <a:r>
              <a:rPr lang="en-GB" altLang="it-IT" sz="2200" b="1" smtClean="0"/>
              <a:t>Proyectos Especiales: </a:t>
            </a:r>
            <a:r>
              <a:rPr lang="en-GB" altLang="it-IT" sz="2200" b="1" smtClean="0">
                <a:solidFill>
                  <a:schemeClr val="hlink"/>
                </a:solidFill>
              </a:rPr>
              <a:t>www.esteri.it/mae/opportunita/stranieri/20140812_progetti_speciali%202014.pdf</a:t>
            </a:r>
          </a:p>
          <a:p>
            <a:pPr>
              <a:defRPr/>
            </a:pPr>
            <a:r>
              <a:rPr lang="en-GB" altLang="it-IT" sz="2200" b="1" smtClean="0"/>
              <a:t>EUROBECAS: </a:t>
            </a:r>
            <a:r>
              <a:rPr lang="en-GB" altLang="it-IT" sz="2200" b="1" smtClean="0">
                <a:hlinkClick r:id="rId5"/>
              </a:rPr>
              <a:t>http://www.eurobecas.com.ar/index.php</a:t>
            </a:r>
            <a:endParaRPr lang="it-IT" altLang="it-IT" sz="2200" b="1" smtClean="0"/>
          </a:p>
          <a:p>
            <a:pPr>
              <a:defRPr/>
            </a:pPr>
            <a:r>
              <a:rPr lang="it-IT" altLang="it-IT" sz="2200" b="1" smtClean="0"/>
              <a:t>Becas para argentinos: </a:t>
            </a:r>
            <a:r>
              <a:rPr lang="it-IT" altLang="it-IT" sz="2200" b="1" smtClean="0">
                <a:hlinkClick r:id="rId6"/>
              </a:rPr>
              <a:t>http://www.becasparaargentinos.com/</a:t>
            </a:r>
            <a:endParaRPr lang="it-IT" altLang="it-IT" sz="2200" b="1" smtClean="0"/>
          </a:p>
          <a:p>
            <a:pPr>
              <a:defRPr/>
            </a:pPr>
            <a:r>
              <a:rPr lang="it-IT" altLang="it-IT" sz="2200" b="1" smtClean="0"/>
              <a:t>Becas para Italia: </a:t>
            </a:r>
            <a:r>
              <a:rPr lang="it-IT" altLang="it-IT" sz="2200" b="1" u="sng" smtClean="0">
                <a:solidFill>
                  <a:schemeClr val="hlink"/>
                </a:solidFill>
              </a:rPr>
              <a:t>becasparaitalia.altervista.org</a:t>
            </a:r>
            <a:endParaRPr lang="it-IT" altLang="it-IT" sz="2200" b="1" smtClean="0">
              <a:solidFill>
                <a:schemeClr val="hlink"/>
              </a:solidFill>
            </a:endParaRPr>
          </a:p>
          <a:p>
            <a:pPr>
              <a:defRPr/>
            </a:pPr>
            <a:r>
              <a:rPr lang="it-IT" altLang="it-IT" sz="2200" b="1" smtClean="0"/>
              <a:t>Patronato ACLI: </a:t>
            </a:r>
            <a:r>
              <a:rPr lang="it-IT" altLang="it-IT" sz="2200" b="1" smtClean="0">
                <a:hlinkClick r:id="rId7"/>
              </a:rPr>
              <a:t>http://www.acli.org.ar/</a:t>
            </a:r>
            <a:r>
              <a:rPr lang="it-IT" altLang="it-IT" sz="2200" b="1" smtClean="0"/>
              <a:t> i</a:t>
            </a:r>
            <a:r>
              <a:rPr lang="es-AR" altLang="it-IT" sz="2200" b="1" smtClean="0"/>
              <a:t>ncluye becas de Asociaciones regionales y otras</a:t>
            </a:r>
          </a:p>
        </p:txBody>
      </p:sp>
    </p:spTree>
    <p:extLst>
      <p:ext uri="{BB962C8B-B14F-4D97-AF65-F5344CB8AC3E}">
        <p14:creationId xmlns:p14="http://schemas.microsoft.com/office/powerpoint/2010/main" val="306117097"/>
      </p:ext>
    </p:extLst>
  </p:cSld>
  <p:clrMapOvr>
    <a:masterClrMapping/>
  </p:clrMapOvr>
  <p:transition spd="slow" advTm="30000">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7" name="Text Box 5"/>
          <p:cNvSpPr txBox="1">
            <a:spLocks noChangeArrowheads="1"/>
          </p:cNvSpPr>
          <p:nvPr/>
        </p:nvSpPr>
        <p:spPr bwMode="auto">
          <a:xfrm>
            <a:off x="228600" y="3276600"/>
            <a:ext cx="41910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cs typeface="Arial"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9pPr>
          </a:lstStyle>
          <a:p>
            <a:pPr algn="just" eaLnBrk="1" hangingPunct="1">
              <a:buSzPct val="80000"/>
            </a:pPr>
            <a:r>
              <a:rPr lang="es-AR" altLang="it-IT" sz="1800">
                <a:latin typeface="Calibri" pitchFamily="34" charset="0"/>
              </a:rPr>
              <a:t> La creación de un Estado unitario sólo en 1860, hicieron que ninguna ciudad italiana se haya destacado como mayor centro cultural respecto a los demás.</a:t>
            </a:r>
          </a:p>
        </p:txBody>
      </p:sp>
      <p:sp>
        <p:nvSpPr>
          <p:cNvPr id="146439" name="Text Box 7"/>
          <p:cNvSpPr txBox="1">
            <a:spLocks noChangeArrowheads="1"/>
          </p:cNvSpPr>
          <p:nvPr/>
        </p:nvSpPr>
        <p:spPr bwMode="auto">
          <a:xfrm>
            <a:off x="457200" y="304800"/>
            <a:ext cx="7710488"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cs typeface="Arial"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9pPr>
          </a:lstStyle>
          <a:p>
            <a:pPr algn="ctr" eaLnBrk="1" hangingPunct="1">
              <a:buSzPct val="80000"/>
              <a:buFont typeface="Wingdings" pitchFamily="2" charset="2"/>
              <a:buNone/>
            </a:pPr>
            <a:r>
              <a:rPr lang="it-IT" altLang="it-IT" sz="2400" b="1">
                <a:latin typeface="Calibri" pitchFamily="34" charset="0"/>
              </a:rPr>
              <a:t>El Sistema Universitario Italiano hoy: </a:t>
            </a:r>
          </a:p>
          <a:p>
            <a:pPr algn="ctr" eaLnBrk="1" hangingPunct="1">
              <a:buSzPct val="80000"/>
              <a:buFont typeface="Wingdings" pitchFamily="2" charset="2"/>
              <a:buNone/>
            </a:pPr>
            <a:r>
              <a:rPr lang="it-IT" altLang="it-IT" sz="2400" b="1">
                <a:latin typeface="Calibri" pitchFamily="34" charset="0"/>
              </a:rPr>
              <a:t>características</a:t>
            </a:r>
            <a:r>
              <a:rPr lang="it-IT" altLang="it-IT" sz="2400" b="1">
                <a:latin typeface="Batang" pitchFamily="18" charset="-127"/>
              </a:rPr>
              <a:t> </a:t>
            </a:r>
          </a:p>
        </p:txBody>
      </p:sp>
      <p:sp>
        <p:nvSpPr>
          <p:cNvPr id="146440" name="Text Box 8"/>
          <p:cNvSpPr txBox="1">
            <a:spLocks noChangeArrowheads="1"/>
          </p:cNvSpPr>
          <p:nvPr/>
        </p:nvSpPr>
        <p:spPr bwMode="auto">
          <a:xfrm>
            <a:off x="228600" y="1600200"/>
            <a:ext cx="4114800" cy="12017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cs typeface="Arial"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9pPr>
          </a:lstStyle>
          <a:p>
            <a:pPr algn="just" eaLnBrk="1" hangingPunct="1">
              <a:buSzPct val="80000"/>
            </a:pPr>
            <a:r>
              <a:rPr lang="it-IT" altLang="it-IT" sz="1800">
                <a:latin typeface="Calibri" pitchFamily="34" charset="0"/>
              </a:rPr>
              <a:t> De acuerdo con los datos del MIUR (Ministerio de Educación Universidad e Investigación) - incluídas las telemáticas – son </a:t>
            </a:r>
            <a:r>
              <a:rPr lang="it-IT" altLang="it-IT" sz="1800" b="1">
                <a:latin typeface="Calibri" pitchFamily="34" charset="0"/>
              </a:rPr>
              <a:t>98</a:t>
            </a:r>
            <a:r>
              <a:rPr lang="it-IT" altLang="it-IT" sz="1800">
                <a:latin typeface="Calibri" pitchFamily="34" charset="0"/>
              </a:rPr>
              <a:t>.</a:t>
            </a:r>
          </a:p>
        </p:txBody>
      </p:sp>
      <p:sp>
        <p:nvSpPr>
          <p:cNvPr id="146441" name="Text Box 9"/>
          <p:cNvSpPr txBox="1">
            <a:spLocks noChangeArrowheads="1"/>
          </p:cNvSpPr>
          <p:nvPr/>
        </p:nvSpPr>
        <p:spPr bwMode="auto">
          <a:xfrm>
            <a:off x="250825" y="4508500"/>
            <a:ext cx="4168775" cy="1257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cs typeface="Arial"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9pPr>
          </a:lstStyle>
          <a:p>
            <a:pPr algn="just" eaLnBrk="1" hangingPunct="1">
              <a:buSzPct val="80000"/>
            </a:pPr>
            <a:r>
              <a:rPr lang="es-AR" altLang="it-IT" sz="1800">
                <a:latin typeface="Calibri" pitchFamily="34" charset="0"/>
              </a:rPr>
              <a:t> Distribución regional, o incluso </a:t>
            </a:r>
            <a:r>
              <a:rPr lang="es-AR" altLang="it-IT" sz="1800" b="1">
                <a:latin typeface="Calibri" pitchFamily="34" charset="0"/>
              </a:rPr>
              <a:t>provincial</a:t>
            </a:r>
            <a:r>
              <a:rPr lang="es-AR" altLang="it-IT" sz="1800">
                <a:latin typeface="Calibri" pitchFamily="34" charset="0"/>
              </a:rPr>
              <a:t>, de los ateneos, cada uno con sus peculiaridades y puntos de excelencias</a:t>
            </a:r>
            <a:r>
              <a:rPr lang="es-AR" altLang="it-IT" sz="1800">
                <a:latin typeface="Batang" pitchFamily="18" charset="-127"/>
              </a:rPr>
              <a:t> </a:t>
            </a:r>
            <a:endParaRPr lang="es-ES" altLang="it-IT" sz="1800" u="sng">
              <a:latin typeface="Batang" pitchFamily="18" charset="-127"/>
            </a:endParaRPr>
          </a:p>
          <a:p>
            <a:pPr eaLnBrk="1" hangingPunct="1">
              <a:buSzPct val="80000"/>
              <a:buFont typeface="Wingdings" pitchFamily="2" charset="2"/>
              <a:buNone/>
            </a:pPr>
            <a:endParaRPr lang="it-IT" altLang="it-IT" sz="1800">
              <a:latin typeface="Batang" pitchFamily="18" charset="-127"/>
            </a:endParaRPr>
          </a:p>
        </p:txBody>
      </p:sp>
      <p:pic>
        <p:nvPicPr>
          <p:cNvPr id="146442" name="Picture 10" descr="sedi_ital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143000"/>
            <a:ext cx="4419600"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43" name="Text Box 11"/>
          <p:cNvSpPr txBox="1">
            <a:spLocks noChangeArrowheads="1"/>
          </p:cNvSpPr>
          <p:nvPr/>
        </p:nvSpPr>
        <p:spPr bwMode="auto">
          <a:xfrm>
            <a:off x="228600" y="2819400"/>
            <a:ext cx="40020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cs typeface="Arial"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9pPr>
          </a:lstStyle>
          <a:p>
            <a:pPr eaLnBrk="1" hangingPunct="1">
              <a:buSzPct val="80000"/>
            </a:pPr>
            <a:r>
              <a:rPr lang="it-IT" altLang="it-IT" sz="1600">
                <a:latin typeface="Calibri" pitchFamily="34" charset="0"/>
              </a:rPr>
              <a:t> </a:t>
            </a:r>
            <a:r>
              <a:rPr lang="it-IT" altLang="it-IT" sz="1800">
                <a:latin typeface="Calibri" pitchFamily="34" charset="0"/>
              </a:rPr>
              <a:t>Sistema prevalentemente público</a:t>
            </a:r>
          </a:p>
        </p:txBody>
      </p:sp>
    </p:spTree>
    <p:extLst>
      <p:ext uri="{BB962C8B-B14F-4D97-AF65-F5344CB8AC3E}">
        <p14:creationId xmlns:p14="http://schemas.microsoft.com/office/powerpoint/2010/main" val="3381389483"/>
      </p:ext>
    </p:extLst>
  </p:cSld>
  <p:clrMapOvr>
    <a:masterClrMapping/>
  </p:clrMapOvr>
  <p:transition advTm="3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6439"/>
                                        </p:tgtEl>
                                        <p:attrNameLst>
                                          <p:attrName>style.visibility</p:attrName>
                                        </p:attrNameLst>
                                      </p:cBhvr>
                                      <p:to>
                                        <p:strVal val="visible"/>
                                      </p:to>
                                    </p:set>
                                    <p:animEffect transition="in" filter="dissolve">
                                      <p:cBhvr>
                                        <p:cTn id="7" dur="500"/>
                                        <p:tgtEl>
                                          <p:spTgt spid="146439"/>
                                        </p:tgtEl>
                                      </p:cBhvr>
                                    </p:animEffect>
                                  </p:childTnLst>
                                </p:cTn>
                              </p:par>
                            </p:childTnLst>
                          </p:cTn>
                        </p:par>
                        <p:par>
                          <p:cTn id="8" fill="hold" nodeType="afterGroup">
                            <p:stCondLst>
                              <p:cond delay="500"/>
                            </p:stCondLst>
                            <p:childTnLst>
                              <p:par>
                                <p:cTn id="9" presetID="2" presetClass="entr" presetSubtype="8" fill="hold" grpId="0" nodeType="afterEffect">
                                  <p:stCondLst>
                                    <p:cond delay="5000"/>
                                  </p:stCondLst>
                                  <p:childTnLst>
                                    <p:set>
                                      <p:cBhvr>
                                        <p:cTn id="10" dur="1" fill="hold">
                                          <p:stCondLst>
                                            <p:cond delay="0"/>
                                          </p:stCondLst>
                                        </p:cTn>
                                        <p:tgtEl>
                                          <p:spTgt spid="146440"/>
                                        </p:tgtEl>
                                        <p:attrNameLst>
                                          <p:attrName>style.visibility</p:attrName>
                                        </p:attrNameLst>
                                      </p:cBhvr>
                                      <p:to>
                                        <p:strVal val="visible"/>
                                      </p:to>
                                    </p:set>
                                    <p:anim calcmode="lin" valueType="num">
                                      <p:cBhvr additive="base">
                                        <p:cTn id="11" dur="500" fill="hold"/>
                                        <p:tgtEl>
                                          <p:spTgt spid="146440"/>
                                        </p:tgtEl>
                                        <p:attrNameLst>
                                          <p:attrName>ppt_x</p:attrName>
                                        </p:attrNameLst>
                                      </p:cBhvr>
                                      <p:tavLst>
                                        <p:tav tm="0">
                                          <p:val>
                                            <p:strVal val="0-#ppt_w/2"/>
                                          </p:val>
                                        </p:tav>
                                        <p:tav tm="100000">
                                          <p:val>
                                            <p:strVal val="#ppt_x"/>
                                          </p:val>
                                        </p:tav>
                                      </p:tavLst>
                                    </p:anim>
                                    <p:anim calcmode="lin" valueType="num">
                                      <p:cBhvr additive="base">
                                        <p:cTn id="12" dur="500" fill="hold"/>
                                        <p:tgtEl>
                                          <p:spTgt spid="146440"/>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6000"/>
                            </p:stCondLst>
                            <p:childTnLst>
                              <p:par>
                                <p:cTn id="14" presetID="9" presetClass="entr" presetSubtype="0" fill="hold" nodeType="afterEffect">
                                  <p:stCondLst>
                                    <p:cond delay="0"/>
                                  </p:stCondLst>
                                  <p:childTnLst>
                                    <p:set>
                                      <p:cBhvr>
                                        <p:cTn id="15" dur="1" fill="hold">
                                          <p:stCondLst>
                                            <p:cond delay="0"/>
                                          </p:stCondLst>
                                        </p:cTn>
                                        <p:tgtEl>
                                          <p:spTgt spid="146442"/>
                                        </p:tgtEl>
                                        <p:attrNameLst>
                                          <p:attrName>style.visibility</p:attrName>
                                        </p:attrNameLst>
                                      </p:cBhvr>
                                      <p:to>
                                        <p:strVal val="visible"/>
                                      </p:to>
                                    </p:set>
                                    <p:animEffect transition="in" filter="dissolve">
                                      <p:cBhvr>
                                        <p:cTn id="16" dur="500"/>
                                        <p:tgtEl>
                                          <p:spTgt spid="146442"/>
                                        </p:tgtEl>
                                      </p:cBhvr>
                                    </p:animEffect>
                                  </p:childTnLst>
                                </p:cTn>
                              </p:par>
                            </p:childTnLst>
                          </p:cTn>
                        </p:par>
                        <p:par>
                          <p:cTn id="17" fill="hold" nodeType="afterGroup">
                            <p:stCondLst>
                              <p:cond delay="6500"/>
                            </p:stCondLst>
                            <p:childTnLst>
                              <p:par>
                                <p:cTn id="18" presetID="2" presetClass="entr" presetSubtype="8" fill="hold" grpId="0" nodeType="afterEffect">
                                  <p:stCondLst>
                                    <p:cond delay="4000"/>
                                  </p:stCondLst>
                                  <p:childTnLst>
                                    <p:set>
                                      <p:cBhvr>
                                        <p:cTn id="19" dur="1" fill="hold">
                                          <p:stCondLst>
                                            <p:cond delay="0"/>
                                          </p:stCondLst>
                                        </p:cTn>
                                        <p:tgtEl>
                                          <p:spTgt spid="146443"/>
                                        </p:tgtEl>
                                        <p:attrNameLst>
                                          <p:attrName>style.visibility</p:attrName>
                                        </p:attrNameLst>
                                      </p:cBhvr>
                                      <p:to>
                                        <p:strVal val="visible"/>
                                      </p:to>
                                    </p:set>
                                    <p:anim calcmode="lin" valueType="num">
                                      <p:cBhvr additive="base">
                                        <p:cTn id="20" dur="500" fill="hold"/>
                                        <p:tgtEl>
                                          <p:spTgt spid="146443"/>
                                        </p:tgtEl>
                                        <p:attrNameLst>
                                          <p:attrName>ppt_x</p:attrName>
                                        </p:attrNameLst>
                                      </p:cBhvr>
                                      <p:tavLst>
                                        <p:tav tm="0">
                                          <p:val>
                                            <p:strVal val="0-#ppt_w/2"/>
                                          </p:val>
                                        </p:tav>
                                        <p:tav tm="100000">
                                          <p:val>
                                            <p:strVal val="#ppt_x"/>
                                          </p:val>
                                        </p:tav>
                                      </p:tavLst>
                                    </p:anim>
                                    <p:anim calcmode="lin" valueType="num">
                                      <p:cBhvr additive="base">
                                        <p:cTn id="21" dur="500" fill="hold"/>
                                        <p:tgtEl>
                                          <p:spTgt spid="146443"/>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1000"/>
                            </p:stCondLst>
                            <p:childTnLst>
                              <p:par>
                                <p:cTn id="23" presetID="2" presetClass="entr" presetSubtype="8" fill="hold" grpId="0" nodeType="afterEffect">
                                  <p:stCondLst>
                                    <p:cond delay="5000"/>
                                  </p:stCondLst>
                                  <p:childTnLst>
                                    <p:set>
                                      <p:cBhvr>
                                        <p:cTn id="24" dur="1" fill="hold">
                                          <p:stCondLst>
                                            <p:cond delay="0"/>
                                          </p:stCondLst>
                                        </p:cTn>
                                        <p:tgtEl>
                                          <p:spTgt spid="146437"/>
                                        </p:tgtEl>
                                        <p:attrNameLst>
                                          <p:attrName>style.visibility</p:attrName>
                                        </p:attrNameLst>
                                      </p:cBhvr>
                                      <p:to>
                                        <p:strVal val="visible"/>
                                      </p:to>
                                    </p:set>
                                    <p:anim calcmode="lin" valueType="num">
                                      <p:cBhvr additive="base">
                                        <p:cTn id="25" dur="500" fill="hold"/>
                                        <p:tgtEl>
                                          <p:spTgt spid="146437"/>
                                        </p:tgtEl>
                                        <p:attrNameLst>
                                          <p:attrName>ppt_x</p:attrName>
                                        </p:attrNameLst>
                                      </p:cBhvr>
                                      <p:tavLst>
                                        <p:tav tm="0">
                                          <p:val>
                                            <p:strVal val="0-#ppt_w/2"/>
                                          </p:val>
                                        </p:tav>
                                        <p:tav tm="100000">
                                          <p:val>
                                            <p:strVal val="#ppt_x"/>
                                          </p:val>
                                        </p:tav>
                                      </p:tavLst>
                                    </p:anim>
                                    <p:anim calcmode="lin" valueType="num">
                                      <p:cBhvr additive="base">
                                        <p:cTn id="26" dur="500" fill="hold"/>
                                        <p:tgtEl>
                                          <p:spTgt spid="146437"/>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6500"/>
                            </p:stCondLst>
                            <p:childTnLst>
                              <p:par>
                                <p:cTn id="28" presetID="2" presetClass="entr" presetSubtype="8" fill="hold" grpId="0" nodeType="afterEffect">
                                  <p:stCondLst>
                                    <p:cond delay="5000"/>
                                  </p:stCondLst>
                                  <p:childTnLst>
                                    <p:set>
                                      <p:cBhvr>
                                        <p:cTn id="29" dur="1" fill="hold">
                                          <p:stCondLst>
                                            <p:cond delay="0"/>
                                          </p:stCondLst>
                                        </p:cTn>
                                        <p:tgtEl>
                                          <p:spTgt spid="146441"/>
                                        </p:tgtEl>
                                        <p:attrNameLst>
                                          <p:attrName>style.visibility</p:attrName>
                                        </p:attrNameLst>
                                      </p:cBhvr>
                                      <p:to>
                                        <p:strVal val="visible"/>
                                      </p:to>
                                    </p:set>
                                    <p:anim calcmode="lin" valueType="num">
                                      <p:cBhvr additive="base">
                                        <p:cTn id="30" dur="500" fill="hold"/>
                                        <p:tgtEl>
                                          <p:spTgt spid="146441"/>
                                        </p:tgtEl>
                                        <p:attrNameLst>
                                          <p:attrName>ppt_x</p:attrName>
                                        </p:attrNameLst>
                                      </p:cBhvr>
                                      <p:tavLst>
                                        <p:tav tm="0">
                                          <p:val>
                                            <p:strVal val="0-#ppt_w/2"/>
                                          </p:val>
                                        </p:tav>
                                        <p:tav tm="100000">
                                          <p:val>
                                            <p:strVal val="#ppt_x"/>
                                          </p:val>
                                        </p:tav>
                                      </p:tavLst>
                                    </p:anim>
                                    <p:anim calcmode="lin" valueType="num">
                                      <p:cBhvr additive="base">
                                        <p:cTn id="31" dur="500" fill="hold"/>
                                        <p:tgtEl>
                                          <p:spTgt spid="1464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autoUpdateAnimBg="0"/>
      <p:bldP spid="146439" grpId="0" autoUpdateAnimBg="0"/>
      <p:bldP spid="146440" grpId="0" animBg="1" autoUpdateAnimBg="0"/>
      <p:bldP spid="146441" grpId="0" animBg="1" autoUpdateAnimBg="0"/>
      <p:bldP spid="146443"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42" name="Rectangle 10"/>
          <p:cNvSpPr>
            <a:spLocks noGrp="1" noChangeArrowheads="1"/>
          </p:cNvSpPr>
          <p:nvPr>
            <p:ph type="title"/>
          </p:nvPr>
        </p:nvSpPr>
        <p:spPr/>
        <p:txBody>
          <a:bodyPr/>
          <a:lstStyle/>
          <a:p>
            <a:pPr eaLnBrk="1" hangingPunct="1">
              <a:defRPr/>
            </a:pPr>
            <a:r>
              <a:rPr lang="it-IT" altLang="it-IT" sz="3200" smtClean="0">
                <a:latin typeface="Book Antiqua" pitchFamily="18" charset="0"/>
              </a:rPr>
              <a:t>Las mejores universidades italianas</a:t>
            </a:r>
          </a:p>
        </p:txBody>
      </p:sp>
      <p:sp>
        <p:nvSpPr>
          <p:cNvPr id="18443" name="Text Box 11"/>
          <p:cNvSpPr txBox="1">
            <a:spLocks noChangeArrowheads="1"/>
          </p:cNvSpPr>
          <p:nvPr/>
        </p:nvSpPr>
        <p:spPr bwMode="auto">
          <a:xfrm>
            <a:off x="6200775" y="6065838"/>
            <a:ext cx="29432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cs typeface="Arial"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9pPr>
          </a:lstStyle>
          <a:p>
            <a:pPr eaLnBrk="1" hangingPunct="1">
              <a:spcBef>
                <a:spcPct val="0"/>
              </a:spcBef>
              <a:buClrTx/>
              <a:buSzTx/>
              <a:buFontTx/>
              <a:buNone/>
            </a:pPr>
            <a:r>
              <a:rPr lang="it-IT" altLang="it-IT" sz="1400" b="1">
                <a:latin typeface="Batang" pitchFamily="18" charset="-127"/>
              </a:rPr>
              <a:t>Datos CENSIS 2015</a:t>
            </a:r>
          </a:p>
          <a:p>
            <a:pPr>
              <a:spcBef>
                <a:spcPct val="0"/>
              </a:spcBef>
              <a:buClrTx/>
              <a:buSzTx/>
              <a:buFontTx/>
              <a:buNone/>
            </a:pPr>
            <a:r>
              <a:rPr lang="es-AR" altLang="it-IT" sz="1800" b="1">
                <a:latin typeface="Calibri" pitchFamily="34" charset="0"/>
                <a:hlinkClick r:id="rId3"/>
              </a:rPr>
              <a:t>http://www.censismaster.it/</a:t>
            </a:r>
            <a:endParaRPr lang="it-IT" altLang="it-IT" sz="1800">
              <a:latin typeface="Calibri" pitchFamily="34" charset="0"/>
            </a:endParaRPr>
          </a:p>
          <a:p>
            <a:pPr eaLnBrk="1" hangingPunct="1">
              <a:spcBef>
                <a:spcPct val="0"/>
              </a:spcBef>
              <a:buClrTx/>
              <a:buSzTx/>
              <a:buFontTx/>
              <a:buNone/>
            </a:pPr>
            <a:endParaRPr lang="it-IT" altLang="it-IT" sz="1400" b="1">
              <a:latin typeface="Batang" pitchFamily="18" charset="-127"/>
            </a:endParaRPr>
          </a:p>
        </p:txBody>
      </p:sp>
      <p:graphicFrame>
        <p:nvGraphicFramePr>
          <p:cNvPr id="32974" name="Group 206"/>
          <p:cNvGraphicFramePr>
            <a:graphicFrameLocks noGrp="1"/>
          </p:cNvGraphicFramePr>
          <p:nvPr/>
        </p:nvGraphicFramePr>
        <p:xfrm>
          <a:off x="971550" y="1628775"/>
          <a:ext cx="7416800" cy="4002090"/>
        </p:xfrm>
        <a:graphic>
          <a:graphicData uri="http://schemas.openxmlformats.org/drawingml/2006/table">
            <a:tbl>
              <a:tblPr/>
              <a:tblGrid>
                <a:gridCol w="868363"/>
                <a:gridCol w="841375"/>
                <a:gridCol w="987425"/>
                <a:gridCol w="903287"/>
                <a:gridCol w="1049338"/>
                <a:gridCol w="595312"/>
                <a:gridCol w="1235075"/>
                <a:gridCol w="936625"/>
              </a:tblGrid>
              <a:tr h="411545">
                <a:tc gridSpan="8">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1" i="0" u="none" strike="noStrike" cap="none" normalizeH="0" baseline="0" smtClean="0">
                          <a:ln>
                            <a:noFill/>
                          </a:ln>
                          <a:solidFill>
                            <a:srgbClr val="000000"/>
                          </a:solidFill>
                          <a:effectLst/>
                          <a:latin typeface="Tahoma" pitchFamily="34" charset="0"/>
                          <a:ea typeface="ＭＳ 明朝" charset="-128"/>
                          <a:cs typeface="Tahoma" pitchFamily="34" charset="0"/>
                        </a:rPr>
                        <a:t>Mega universidades (mas de 40.000 estudiantes)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horzOverflow="overflow">
                    <a:lnL cap="flat">
                      <a:noFill/>
                    </a:lnL>
                    <a:lnR cap="flat">
                      <a:noFill/>
                    </a:lnR>
                    <a:lnT cap="flat">
                      <a:noFill/>
                    </a:lnT>
                    <a:lnB>
                      <a:noFill/>
                    </a:lnB>
                    <a:lnTlToBr>
                      <a:noFill/>
                    </a:lnTlToBr>
                    <a:lnBlToTr>
                      <a:noFill/>
                    </a:lnBlToTr>
                    <a:solidFill>
                      <a:srgbClr val="E7EBF7"/>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487757">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AR" altLang="it-IT" sz="1300" b="1" i="0" u="none" strike="noStrike" cap="none" normalizeH="0" baseline="0" smtClean="0">
                          <a:ln>
                            <a:noFill/>
                          </a:ln>
                          <a:solidFill>
                            <a:srgbClr val="000000"/>
                          </a:solidFill>
                          <a:effectLst/>
                          <a:latin typeface="Tahoma" pitchFamily="34" charset="0"/>
                          <a:ea typeface="ＭＳ 明朝" charset="-128"/>
                          <a:cs typeface="Tahoma" pitchFamily="34" charset="0"/>
                        </a:rPr>
                        <a:t>Posici</a:t>
                      </a:r>
                      <a:r>
                        <a:rPr kumimoji="0" lang="es-AR" altLang="it-IT" sz="1300" b="1" i="0" u="none" strike="noStrike" cap="none" normalizeH="0" baseline="0" smtClean="0">
                          <a:ln>
                            <a:noFill/>
                          </a:ln>
                          <a:solidFill>
                            <a:srgbClr val="000000"/>
                          </a:solidFill>
                          <a:effectLst/>
                          <a:latin typeface="Calibri"/>
                          <a:ea typeface="ＭＳ 明朝" charset="-128"/>
                          <a:cs typeface="Tahoma" pitchFamily="34" charset="0"/>
                        </a:rPr>
                        <a:t>ó</a:t>
                      </a:r>
                      <a:r>
                        <a:rPr kumimoji="0" lang="es-AR" altLang="it-IT" sz="1300" b="1" i="0" u="none" strike="noStrike" cap="none" normalizeH="0" baseline="0" smtClean="0">
                          <a:ln>
                            <a:noFill/>
                          </a:ln>
                          <a:solidFill>
                            <a:srgbClr val="000000"/>
                          </a:solidFill>
                          <a:effectLst/>
                          <a:latin typeface="Tahoma" pitchFamily="34" charset="0"/>
                          <a:ea typeface="ＭＳ 明朝" charset="-128"/>
                          <a:cs typeface="Tahoma" pitchFamily="34" charset="0"/>
                        </a:rPr>
                        <a:t>n</a:t>
                      </a:r>
                      <a:r>
                        <a:rPr kumimoji="0" lang="it-IT" altLang="it-IT" sz="1300" b="1" i="0" u="none" strike="noStrike" cap="none" normalizeH="0" baseline="0" smtClean="0">
                          <a:ln>
                            <a:noFill/>
                          </a:ln>
                          <a:solidFill>
                            <a:srgbClr val="000000"/>
                          </a:solidFill>
                          <a:effectLst/>
                          <a:latin typeface="Tahoma" pitchFamily="34" charset="0"/>
                          <a:ea typeface="ＭＳ 明朝" charset="-128"/>
                          <a:cs typeface="Tahoma" pitchFamily="34" charset="0"/>
                        </a:rPr>
                        <a:t> 2014</a:t>
                      </a:r>
                      <a:r>
                        <a:rPr kumimoji="0" lang="it-IT" altLang="it-IT" sz="1300" b="1" i="0" u="none" strike="noStrike" cap="none" normalizeH="0" baseline="0" smtClean="0">
                          <a:ln>
                            <a:noFill/>
                          </a:ln>
                          <a:solidFill>
                            <a:srgbClr val="000000"/>
                          </a:solidFill>
                          <a:effectLst/>
                          <a:latin typeface="Calibri"/>
                          <a:ea typeface="ＭＳ 明朝" charset="-128"/>
                          <a:cs typeface="Tahoma" pitchFamily="34" charset="0"/>
                        </a:rPr>
                        <a:t>  </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cap="flat">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1" i="0" u="none" strike="noStrike" cap="none" normalizeH="0" baseline="0" smtClean="0">
                          <a:ln>
                            <a:noFill/>
                          </a:ln>
                          <a:solidFill>
                            <a:srgbClr val="000000"/>
                          </a:solidFill>
                          <a:effectLst/>
                          <a:latin typeface="Tahoma" pitchFamily="34" charset="0"/>
                          <a:ea typeface="ＭＳ 明朝" charset="-128"/>
                          <a:cs typeface="Tahoma" pitchFamily="34" charset="0"/>
                        </a:rPr>
                        <a:t>Ateneo</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AR" altLang="it-IT" sz="1300" b="1" i="0" u="none" strike="noStrike" cap="none" normalizeH="0" baseline="0" smtClean="0">
                          <a:ln>
                            <a:noFill/>
                          </a:ln>
                          <a:solidFill>
                            <a:srgbClr val="000000"/>
                          </a:solidFill>
                          <a:effectLst/>
                          <a:latin typeface="Tahoma" pitchFamily="34" charset="0"/>
                          <a:ea typeface="ＭＳ 明朝" charset="-128"/>
                          <a:cs typeface="Tahoma" pitchFamily="34" charset="0"/>
                        </a:rPr>
                        <a:t>Servicios</a:t>
                      </a:r>
                      <a:endParaRPr kumimoji="0" lang="es-AR"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es-AR" altLang="it-IT" sz="1300" b="1" i="0" u="none" strike="noStrike" cap="none" normalizeH="0" baseline="0" smtClean="0">
                          <a:ln>
                            <a:noFill/>
                          </a:ln>
                          <a:solidFill>
                            <a:srgbClr val="000000"/>
                          </a:solidFill>
                          <a:effectLst/>
                          <a:latin typeface="Tahoma" pitchFamily="34" charset="0"/>
                          <a:ea typeface="ＭＳ 明朝" charset="-128"/>
                          <a:cs typeface="Tahoma" pitchFamily="34" charset="0"/>
                        </a:rPr>
                        <a:t>Becas</a:t>
                      </a:r>
                      <a:endParaRPr kumimoji="0" lang="es-AR"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1" i="0" u="none" strike="noStrike" cap="none" normalizeH="0" baseline="0" smtClean="0">
                          <a:ln>
                            <a:noFill/>
                          </a:ln>
                          <a:solidFill>
                            <a:srgbClr val="000000"/>
                          </a:solidFill>
                          <a:effectLst/>
                          <a:latin typeface="Tahoma" pitchFamily="34" charset="0"/>
                          <a:ea typeface="ＭＳ 明朝" charset="-128"/>
                          <a:cs typeface="Tahoma" pitchFamily="34" charset="0"/>
                        </a:rPr>
                        <a:t>Estructura</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1" i="0" u="none" strike="noStrike" cap="none" normalizeH="0" baseline="0" smtClean="0">
                          <a:ln>
                            <a:noFill/>
                          </a:ln>
                          <a:solidFill>
                            <a:srgbClr val="000000"/>
                          </a:solidFill>
                          <a:effectLst/>
                          <a:latin typeface="Tahoma" pitchFamily="34" charset="0"/>
                          <a:ea typeface="ＭＳ 明朝" charset="-128"/>
                          <a:cs typeface="Tahoma" pitchFamily="34" charset="0"/>
                        </a:rPr>
                        <a:t>Web</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1" i="0" u="none" strike="noStrike" cap="none" normalizeH="0" baseline="0" smtClean="0">
                          <a:ln>
                            <a:noFill/>
                          </a:ln>
                          <a:solidFill>
                            <a:srgbClr val="000000"/>
                          </a:solidFill>
                          <a:effectLst/>
                          <a:latin typeface="Tahoma" pitchFamily="34" charset="0"/>
                          <a:ea typeface="ＭＳ 明朝" charset="-128"/>
                          <a:cs typeface="Tahoma" pitchFamily="34" charset="0"/>
                        </a:rPr>
                        <a:t>Internacio</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1" i="0" u="none" strike="noStrike" cap="none" normalizeH="0" baseline="0" smtClean="0">
                          <a:ln>
                            <a:noFill/>
                          </a:ln>
                          <a:solidFill>
                            <a:srgbClr val="000000"/>
                          </a:solidFill>
                          <a:effectLst/>
                          <a:latin typeface="Tahoma" pitchFamily="34" charset="0"/>
                          <a:ea typeface="ＭＳ 明朝" charset="-128"/>
                          <a:cs typeface="Tahoma" pitchFamily="34" charset="0"/>
                        </a:rPr>
                        <a:t>nalizacion</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rgbClr val="000000"/>
                          </a:solidFill>
                          <a:effectLst/>
                          <a:latin typeface="Tahoma" pitchFamily="34" charset="0"/>
                          <a:ea typeface="ＭＳ 明朝" charset="-128"/>
                          <a:cs typeface="Arial" charset="0"/>
                        </a:rPr>
                        <a:t>Promedio</a:t>
                      </a:r>
                      <a:endParaRPr kumimoji="0" lang="it-IT" altLang="it-IT" sz="1800" b="0" i="0" u="none" strike="noStrike" cap="none" normalizeH="0" baseline="0" smtClean="0">
                        <a:ln>
                          <a:noFill/>
                        </a:ln>
                        <a:solidFill>
                          <a:schemeClr val="tx1"/>
                        </a:solidFill>
                        <a:effectLst/>
                        <a:latin typeface="Tahoma" pitchFamily="34" charset="0"/>
                        <a:ea typeface="ＭＳ Ｐゴシック" charset="-128"/>
                        <a:cs typeface="Arial" charset="0"/>
                      </a:endParaRPr>
                    </a:p>
                  </a:txBody>
                  <a:tcPr marT="45727" marB="45727" anchor="ctr" horzOverflow="overflow">
                    <a:lnL>
                      <a:noFill/>
                    </a:lnL>
                    <a:lnR cap="flat">
                      <a:noFill/>
                    </a:lnR>
                    <a:lnT>
                      <a:noFill/>
                    </a:lnT>
                    <a:lnB>
                      <a:noFill/>
                    </a:lnB>
                    <a:lnTlToBr>
                      <a:noFill/>
                    </a:lnTlToBr>
                    <a:lnBlToTr>
                      <a:noFill/>
                    </a:lnBlToTr>
                    <a:solidFill>
                      <a:srgbClr val="F2F3F4"/>
                    </a:solidFill>
                  </a:tcPr>
                </a:tc>
              </a:tr>
              <a:tr h="290559">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1</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cap="flat">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Bologna</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76</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104</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93</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 110</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106</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Arial" charset="0"/>
                          <a:ea typeface="ＭＳ 明朝" charset="-128"/>
                          <a:cs typeface="Arial" charset="0"/>
                        </a:rPr>
                        <a:t>97,8</a:t>
                      </a:r>
                      <a:endParaRPr kumimoji="0" lang="it-IT" altLang="it-IT" sz="1800" b="0" i="0" u="none" strike="noStrike" cap="none" normalizeH="0" baseline="0" smtClean="0">
                        <a:ln>
                          <a:noFill/>
                        </a:ln>
                        <a:solidFill>
                          <a:schemeClr val="tx1"/>
                        </a:solidFill>
                        <a:effectLst/>
                        <a:latin typeface="Calibri" pitchFamily="34" charset="0"/>
                        <a:ea typeface="ＭＳ Ｐゴシック" charset="-128"/>
                        <a:cs typeface="Arial" charset="0"/>
                      </a:endParaRPr>
                    </a:p>
                  </a:txBody>
                  <a:tcPr marT="45727" marB="45727" horzOverflow="overflow">
                    <a:lnL>
                      <a:noFill/>
                    </a:lnL>
                    <a:lnR cap="flat">
                      <a:noFill/>
                    </a:lnR>
                    <a:lnT>
                      <a:noFill/>
                    </a:lnT>
                    <a:lnB>
                      <a:noFill/>
                    </a:lnB>
                    <a:lnTlToBr>
                      <a:noFill/>
                    </a:lnTlToBr>
                    <a:lnBlToTr>
                      <a:noFill/>
                    </a:lnBlToTr>
                    <a:solidFill>
                      <a:srgbClr val="E7EBF7"/>
                    </a:solidFill>
                  </a:tcPr>
                </a:tc>
              </a:tr>
              <a:tr h="290559">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2</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cap="flat">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Padova</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89</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84</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88</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110</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92</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Arial" charset="0"/>
                          <a:ea typeface="ＭＳ 明朝" charset="-128"/>
                          <a:cs typeface="Arial" charset="0"/>
                        </a:rPr>
                        <a:t>92,6</a:t>
                      </a:r>
                      <a:endParaRPr kumimoji="0" lang="it-IT" altLang="it-IT" sz="1800" b="0" i="0" u="none" strike="noStrike" cap="none" normalizeH="0" baseline="0" smtClean="0">
                        <a:ln>
                          <a:noFill/>
                        </a:ln>
                        <a:solidFill>
                          <a:schemeClr val="tx1"/>
                        </a:solidFill>
                        <a:effectLst/>
                        <a:latin typeface="Calibri" pitchFamily="34" charset="0"/>
                        <a:ea typeface="ＭＳ Ｐゴシック" charset="-128"/>
                        <a:cs typeface="Arial" charset="0"/>
                      </a:endParaRPr>
                    </a:p>
                  </a:txBody>
                  <a:tcPr marT="45727" marB="45727" anchor="ctr" horzOverflow="overflow">
                    <a:lnL>
                      <a:noFill/>
                    </a:lnL>
                    <a:lnR cap="flat">
                      <a:noFill/>
                    </a:lnR>
                    <a:lnT>
                      <a:noFill/>
                    </a:lnT>
                    <a:lnB>
                      <a:noFill/>
                    </a:lnB>
                    <a:lnTlToBr>
                      <a:noFill/>
                    </a:lnTlToBr>
                    <a:lnBlToTr>
                      <a:noFill/>
                    </a:lnBlToTr>
                    <a:solidFill>
                      <a:srgbClr val="F2F3F4"/>
                    </a:solidFill>
                  </a:tcPr>
                </a:tc>
              </a:tr>
              <a:tr h="290559">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3</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cap="flat">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Firenze</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93</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79</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83</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101</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96</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Arial" charset="0"/>
                          <a:ea typeface="ＭＳ 明朝" charset="-128"/>
                          <a:cs typeface="Arial" charset="0"/>
                        </a:rPr>
                        <a:t>90,4</a:t>
                      </a:r>
                      <a:endParaRPr kumimoji="0" lang="it-IT" altLang="it-IT" sz="1800" b="0" i="0" u="none" strike="noStrike" cap="none" normalizeH="0" baseline="0" smtClean="0">
                        <a:ln>
                          <a:noFill/>
                        </a:ln>
                        <a:solidFill>
                          <a:schemeClr val="tx1"/>
                        </a:solidFill>
                        <a:effectLst/>
                        <a:latin typeface="Calibri" pitchFamily="34" charset="0"/>
                        <a:ea typeface="ＭＳ Ｐゴシック" charset="-128"/>
                        <a:cs typeface="Arial" charset="0"/>
                      </a:endParaRPr>
                    </a:p>
                  </a:txBody>
                  <a:tcPr marT="45727" marB="45727" anchor="ctr" horzOverflow="overflow">
                    <a:lnL>
                      <a:noFill/>
                    </a:lnL>
                    <a:lnR cap="flat">
                      <a:noFill/>
                    </a:lnR>
                    <a:lnT>
                      <a:noFill/>
                    </a:lnT>
                    <a:lnB>
                      <a:noFill/>
                    </a:lnB>
                    <a:lnTlToBr>
                      <a:noFill/>
                    </a:lnTlToBr>
                    <a:lnBlToTr>
                      <a:noFill/>
                    </a:lnBlToTr>
                    <a:solidFill>
                      <a:srgbClr val="E7EBF7"/>
                    </a:solidFill>
                  </a:tcPr>
                </a:tc>
              </a:tr>
              <a:tr h="290559">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4</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cap="flat">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Torino</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80</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74</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80</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109</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86</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Arial" charset="0"/>
                          <a:ea typeface="ＭＳ 明朝" charset="-128"/>
                          <a:cs typeface="Arial" charset="0"/>
                        </a:rPr>
                        <a:t>85,8</a:t>
                      </a:r>
                      <a:endParaRPr kumimoji="0" lang="it-IT" altLang="it-IT" sz="1800" b="0" i="0" u="none" strike="noStrike" cap="none" normalizeH="0" baseline="0" smtClean="0">
                        <a:ln>
                          <a:noFill/>
                        </a:ln>
                        <a:solidFill>
                          <a:schemeClr val="tx1"/>
                        </a:solidFill>
                        <a:effectLst/>
                        <a:latin typeface="Calibri" pitchFamily="34" charset="0"/>
                        <a:ea typeface="ＭＳ Ｐゴシック" charset="-128"/>
                        <a:cs typeface="Arial" charset="0"/>
                      </a:endParaRPr>
                    </a:p>
                  </a:txBody>
                  <a:tcPr marT="45727" marB="45727" anchor="ctr" horzOverflow="overflow">
                    <a:lnL>
                      <a:noFill/>
                    </a:lnL>
                    <a:lnR cap="flat">
                      <a:noFill/>
                    </a:lnR>
                    <a:lnT>
                      <a:noFill/>
                    </a:lnT>
                    <a:lnB>
                      <a:noFill/>
                    </a:lnB>
                    <a:lnTlToBr>
                      <a:noFill/>
                    </a:lnTlToBr>
                    <a:lnBlToTr>
                      <a:noFill/>
                    </a:lnBlToTr>
                    <a:solidFill>
                      <a:srgbClr val="F2F3F4"/>
                    </a:solidFill>
                  </a:tcPr>
                </a:tc>
              </a:tr>
              <a:tr h="290559">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5</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cap="flat">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Pisa</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94</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86</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77</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94</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77</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Arial" charset="0"/>
                          <a:ea typeface="ＭＳ 明朝" charset="-128"/>
                          <a:cs typeface="Arial" charset="0"/>
                        </a:rPr>
                        <a:t>85,6</a:t>
                      </a:r>
                      <a:endParaRPr kumimoji="0" lang="it-IT" altLang="it-IT" sz="1800" b="0" i="0" u="none" strike="noStrike" cap="none" normalizeH="0" baseline="0" smtClean="0">
                        <a:ln>
                          <a:noFill/>
                        </a:ln>
                        <a:solidFill>
                          <a:schemeClr val="tx1"/>
                        </a:solidFill>
                        <a:effectLst/>
                        <a:latin typeface="Calibri" pitchFamily="34" charset="0"/>
                        <a:ea typeface="ＭＳ Ｐゴシック" charset="-128"/>
                        <a:cs typeface="Arial" charset="0"/>
                      </a:endParaRPr>
                    </a:p>
                  </a:txBody>
                  <a:tcPr marT="45727" marB="45727" anchor="ctr" horzOverflow="overflow">
                    <a:lnL>
                      <a:noFill/>
                    </a:lnL>
                    <a:lnR cap="flat">
                      <a:noFill/>
                    </a:lnR>
                    <a:lnT>
                      <a:noFill/>
                    </a:lnT>
                    <a:lnB>
                      <a:noFill/>
                    </a:lnB>
                    <a:lnTlToBr>
                      <a:noFill/>
                    </a:lnTlToBr>
                    <a:lnBlToTr>
                      <a:noFill/>
                    </a:lnBlToTr>
                    <a:solidFill>
                      <a:srgbClr val="E7EBF7"/>
                    </a:solidFill>
                  </a:tcPr>
                </a:tc>
              </a:tr>
              <a:tr h="290559">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6</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cap="flat">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Bari</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79</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98</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81</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96</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72</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Calibri"/>
                          <a:ea typeface="ＭＳ 明朝" charset="-128"/>
                          <a:cs typeface="Arial" charset="0"/>
                        </a:rPr>
                        <a:t> </a:t>
                      </a:r>
                      <a:r>
                        <a:rPr kumimoji="0" lang="it-IT" altLang="it-IT" sz="1200" b="0" i="0" u="none" strike="noStrike" cap="none" normalizeH="0" baseline="0" smtClean="0">
                          <a:ln>
                            <a:noFill/>
                          </a:ln>
                          <a:solidFill>
                            <a:srgbClr val="000000"/>
                          </a:solidFill>
                          <a:effectLst/>
                          <a:latin typeface="Arial" charset="0"/>
                          <a:ea typeface="ＭＳ 明朝" charset="-128"/>
                          <a:cs typeface="Arial" charset="0"/>
                        </a:rPr>
                        <a:t>85,2</a:t>
                      </a:r>
                      <a:endParaRPr kumimoji="0" lang="it-IT" altLang="it-IT" sz="1800" b="0" i="0" u="none" strike="noStrike" cap="none" normalizeH="0" baseline="0" smtClean="0">
                        <a:ln>
                          <a:noFill/>
                        </a:ln>
                        <a:solidFill>
                          <a:schemeClr val="tx1"/>
                        </a:solidFill>
                        <a:effectLst/>
                        <a:latin typeface="Calibri" pitchFamily="34" charset="0"/>
                        <a:ea typeface="ＭＳ Ｐゴシック" charset="-128"/>
                        <a:cs typeface="Arial" charset="0"/>
                      </a:endParaRPr>
                    </a:p>
                  </a:txBody>
                  <a:tcPr marT="45727" marB="45727" anchor="ctr" horzOverflow="overflow">
                    <a:lnL>
                      <a:noFill/>
                    </a:lnL>
                    <a:lnR cap="flat">
                      <a:noFill/>
                    </a:lnR>
                    <a:lnT>
                      <a:noFill/>
                    </a:lnT>
                    <a:lnB>
                      <a:noFill/>
                    </a:lnB>
                    <a:lnTlToBr>
                      <a:noFill/>
                    </a:lnTlToBr>
                    <a:lnBlToTr>
                      <a:noFill/>
                    </a:lnBlToTr>
                    <a:solidFill>
                      <a:srgbClr val="F2F3F4"/>
                    </a:solidFill>
                  </a:tcPr>
                </a:tc>
              </a:tr>
              <a:tr h="487757">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cap="flat">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Roma La Sapienza</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73</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81</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75</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108</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84</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Arial" charset="0"/>
                          <a:ea typeface="ＭＳ 明朝" charset="-128"/>
                          <a:cs typeface="Arial" charset="0"/>
                        </a:rPr>
                        <a:t>84,2</a:t>
                      </a:r>
                      <a:endParaRPr kumimoji="0" lang="it-IT" altLang="it-IT" sz="1800" b="0" i="0" u="none" strike="noStrike" cap="none" normalizeH="0" baseline="0" smtClean="0">
                        <a:ln>
                          <a:noFill/>
                        </a:ln>
                        <a:solidFill>
                          <a:schemeClr val="tx1"/>
                        </a:solidFill>
                        <a:effectLst/>
                        <a:latin typeface="Calibri" pitchFamily="34" charset="0"/>
                        <a:ea typeface="ＭＳ Ｐゴシック" charset="-128"/>
                        <a:cs typeface="Arial" charset="0"/>
                      </a:endParaRPr>
                    </a:p>
                  </a:txBody>
                  <a:tcPr marT="45727" marB="45727" anchor="ctr" horzOverflow="overflow">
                    <a:lnL>
                      <a:noFill/>
                    </a:lnL>
                    <a:lnR cap="flat">
                      <a:noFill/>
                    </a:lnR>
                    <a:lnT>
                      <a:noFill/>
                    </a:lnT>
                    <a:lnB>
                      <a:noFill/>
                    </a:lnB>
                    <a:lnTlToBr>
                      <a:noFill/>
                    </a:lnTlToBr>
                    <a:lnBlToTr>
                      <a:noFill/>
                    </a:lnBlToTr>
                    <a:solidFill>
                      <a:srgbClr val="E7EBF7"/>
                    </a:solidFill>
                  </a:tcPr>
                </a:tc>
              </a:tr>
              <a:tr h="290559">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cap="flat">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Palermo</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80</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74</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91</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87</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73</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Arial" charset="0"/>
                          <a:ea typeface="ＭＳ 明朝" charset="-128"/>
                          <a:cs typeface="Arial" charset="0"/>
                        </a:rPr>
                        <a:t>81,0</a:t>
                      </a:r>
                      <a:endParaRPr kumimoji="0" lang="it-IT" altLang="it-IT" sz="1800" b="0" i="0" u="none" strike="noStrike" cap="none" normalizeH="0" baseline="0" smtClean="0">
                        <a:ln>
                          <a:noFill/>
                        </a:ln>
                        <a:solidFill>
                          <a:schemeClr val="tx1"/>
                        </a:solidFill>
                        <a:effectLst/>
                        <a:latin typeface="Calibri" pitchFamily="34" charset="0"/>
                        <a:ea typeface="ＭＳ Ｐゴシック" charset="-128"/>
                        <a:cs typeface="Arial" charset="0"/>
                      </a:endParaRPr>
                    </a:p>
                  </a:txBody>
                  <a:tcPr marT="45727" marB="45727" anchor="ctr" horzOverflow="overflow">
                    <a:lnL>
                      <a:noFill/>
                    </a:lnL>
                    <a:lnR cap="flat">
                      <a:noFill/>
                    </a:lnR>
                    <a:lnT>
                      <a:noFill/>
                    </a:lnT>
                    <a:lnB>
                      <a:noFill/>
                    </a:lnB>
                    <a:lnTlToBr>
                      <a:noFill/>
                    </a:lnTlToBr>
                    <a:lnBlToTr>
                      <a:noFill/>
                    </a:lnBlToTr>
                    <a:solidFill>
                      <a:srgbClr val="F2F3F4"/>
                    </a:solidFill>
                  </a:tcPr>
                </a:tc>
              </a:tr>
              <a:tr h="290559">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cap="flat">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Milano</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72</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68</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82</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96</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82</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Arial" charset="0"/>
                          <a:ea typeface="ＭＳ 明朝" charset="-128"/>
                          <a:cs typeface="Arial" charset="0"/>
                        </a:rPr>
                        <a:t>80,0</a:t>
                      </a:r>
                      <a:endParaRPr kumimoji="0" lang="it-IT" altLang="it-IT" sz="1800" b="0" i="0" u="none" strike="noStrike" cap="none" normalizeH="0" baseline="0" smtClean="0">
                        <a:ln>
                          <a:noFill/>
                        </a:ln>
                        <a:solidFill>
                          <a:schemeClr val="tx1"/>
                        </a:solidFill>
                        <a:effectLst/>
                        <a:latin typeface="Calibri" pitchFamily="34" charset="0"/>
                        <a:ea typeface="ＭＳ Ｐゴシック" charset="-128"/>
                        <a:cs typeface="Arial" charset="0"/>
                      </a:endParaRPr>
                    </a:p>
                  </a:txBody>
                  <a:tcPr marT="45727" marB="45727" anchor="ctr" horzOverflow="overflow">
                    <a:lnL>
                      <a:noFill/>
                    </a:lnL>
                    <a:lnR cap="flat">
                      <a:noFill/>
                    </a:lnR>
                    <a:lnT>
                      <a:noFill/>
                    </a:lnT>
                    <a:lnB>
                      <a:noFill/>
                    </a:lnB>
                    <a:lnTlToBr>
                      <a:noFill/>
                    </a:lnTlToBr>
                    <a:lnBlToTr>
                      <a:noFill/>
                    </a:lnBlToTr>
                    <a:solidFill>
                      <a:srgbClr val="E7EBF7"/>
                    </a:solidFill>
                  </a:tcPr>
                </a:tc>
              </a:tr>
              <a:tr h="290559">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10</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cap="flat">
                      <a:noFill/>
                    </a:lnL>
                    <a:lnR>
                      <a:noFill/>
                    </a:lnR>
                    <a:lnT>
                      <a:noFill/>
                    </a:lnT>
                    <a:lnB cap="flat">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Catania</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horzOverflow="overflow">
                    <a:lnL>
                      <a:noFill/>
                    </a:lnL>
                    <a:lnR>
                      <a:noFill/>
                    </a:lnR>
                    <a:lnT>
                      <a:noFill/>
                    </a:lnT>
                    <a:lnB cap="flat">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70</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cap="flat">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82</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cap="flat">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69</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cap="flat">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102</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cap="flat">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68</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27" marB="45727" anchor="ctr" horzOverflow="overflow">
                    <a:lnL>
                      <a:noFill/>
                    </a:lnL>
                    <a:lnR>
                      <a:noFill/>
                    </a:lnR>
                    <a:lnT>
                      <a:noFill/>
                    </a:lnT>
                    <a:lnB cap="flat">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Arial" charset="0"/>
                          <a:ea typeface="ＭＳ 明朝" charset="-128"/>
                          <a:cs typeface="Arial" charset="0"/>
                        </a:rPr>
                        <a:t>78,2</a:t>
                      </a:r>
                      <a:endParaRPr kumimoji="0" lang="it-IT" altLang="it-IT" sz="1800" b="0" i="0" u="none" strike="noStrike" cap="none" normalizeH="0" baseline="0" smtClean="0">
                        <a:ln>
                          <a:noFill/>
                        </a:ln>
                        <a:solidFill>
                          <a:schemeClr val="tx1"/>
                        </a:solidFill>
                        <a:effectLst/>
                        <a:latin typeface="Calibri" pitchFamily="34" charset="0"/>
                        <a:ea typeface="ＭＳ Ｐゴシック" charset="-128"/>
                        <a:cs typeface="Arial" charset="0"/>
                      </a:endParaRPr>
                    </a:p>
                  </a:txBody>
                  <a:tcPr marT="45727" marB="45727" anchor="ctr" horzOverflow="overflow">
                    <a:lnL>
                      <a:noFill/>
                    </a:lnL>
                    <a:lnR cap="flat">
                      <a:noFill/>
                    </a:lnR>
                    <a:lnT>
                      <a:noFill/>
                    </a:lnT>
                    <a:lnB cap="flat">
                      <a:noFill/>
                    </a:lnB>
                    <a:lnTlToBr>
                      <a:noFill/>
                    </a:lnTlToBr>
                    <a:lnBlToTr>
                      <a:noFill/>
                    </a:lnBlToTr>
                    <a:solidFill>
                      <a:srgbClr val="F2F3F4"/>
                    </a:solidFill>
                  </a:tcPr>
                </a:tc>
              </a:tr>
            </a:tbl>
          </a:graphicData>
        </a:graphic>
      </p:graphicFrame>
      <p:sp>
        <p:nvSpPr>
          <p:cNvPr id="45150" name="Rectangle 200"/>
          <p:cNvSpPr>
            <a:spLocks noChangeArrowheads="1"/>
          </p:cNvSpPr>
          <p:nvPr/>
        </p:nvSpPr>
        <p:spPr bwMode="auto">
          <a:xfrm>
            <a:off x="-420688" y="6040438"/>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cs typeface="Arial"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9pPr>
          </a:lstStyle>
          <a:p>
            <a:pPr>
              <a:spcBef>
                <a:spcPct val="0"/>
              </a:spcBef>
              <a:buClrTx/>
              <a:buSzTx/>
              <a:buFontTx/>
              <a:buNone/>
            </a:pPr>
            <a:endParaRPr lang="it-IT" altLang="it-IT" sz="1800">
              <a:latin typeface="Calibri" pitchFamily="34" charset="0"/>
            </a:endParaRPr>
          </a:p>
        </p:txBody>
      </p:sp>
    </p:spTree>
    <p:extLst>
      <p:ext uri="{BB962C8B-B14F-4D97-AF65-F5344CB8AC3E}">
        <p14:creationId xmlns:p14="http://schemas.microsoft.com/office/powerpoint/2010/main" val="1649466460"/>
      </p:ext>
    </p:extLst>
  </p:cSld>
  <p:clrMapOvr>
    <a:masterClrMapping/>
  </p:clrMapOvr>
  <p:transition advTm="2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8442"/>
                                        </p:tgtEl>
                                        <p:attrNameLst>
                                          <p:attrName>style.visibility</p:attrName>
                                        </p:attrNameLst>
                                      </p:cBhvr>
                                      <p:to>
                                        <p:strVal val="visible"/>
                                      </p:to>
                                    </p:set>
                                    <p:animEffect transition="in" filter="dissolve">
                                      <p:cBhvr>
                                        <p:cTn id="7" dur="500"/>
                                        <p:tgtEl>
                                          <p:spTgt spid="18442"/>
                                        </p:tgtEl>
                                      </p:cBhvr>
                                    </p:animEffect>
                                  </p:childTnLst>
                                </p:cTn>
                              </p:par>
                            </p:childTnLst>
                          </p:cTn>
                        </p:par>
                        <p:par>
                          <p:cTn id="8" fill="hold" nodeType="afterGroup">
                            <p:stCondLst>
                              <p:cond delay="500"/>
                            </p:stCondLst>
                            <p:childTnLst>
                              <p:par>
                                <p:cTn id="9" presetID="18" presetClass="entr" presetSubtype="6" fill="hold" grpId="0" nodeType="afterEffect">
                                  <p:stCondLst>
                                    <p:cond delay="3000"/>
                                  </p:stCondLst>
                                  <p:childTnLst>
                                    <p:set>
                                      <p:cBhvr>
                                        <p:cTn id="10" dur="1" fill="hold">
                                          <p:stCondLst>
                                            <p:cond delay="0"/>
                                          </p:stCondLst>
                                        </p:cTn>
                                        <p:tgtEl>
                                          <p:spTgt spid="18443"/>
                                        </p:tgtEl>
                                        <p:attrNameLst>
                                          <p:attrName>style.visibility</p:attrName>
                                        </p:attrNameLst>
                                      </p:cBhvr>
                                      <p:to>
                                        <p:strVal val="visible"/>
                                      </p:to>
                                    </p:set>
                                    <p:animEffect transition="in" filter="strips(downRight)">
                                      <p:cBhvr>
                                        <p:cTn id="11" dur="500"/>
                                        <p:tgtEl>
                                          <p:spTgt spid="18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autoUpdateAnimBg="0"/>
      <p:bldP spid="1844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6" name="Rectangle 8"/>
          <p:cNvSpPr>
            <a:spLocks noGrp="1" noChangeArrowheads="1"/>
          </p:cNvSpPr>
          <p:nvPr>
            <p:ph type="title"/>
          </p:nvPr>
        </p:nvSpPr>
        <p:spPr/>
        <p:txBody>
          <a:bodyPr/>
          <a:lstStyle/>
          <a:p>
            <a:pPr eaLnBrk="1" hangingPunct="1">
              <a:defRPr/>
            </a:pPr>
            <a:r>
              <a:rPr lang="it-IT" altLang="it-IT" sz="3200" smtClean="0">
                <a:latin typeface="Book Antiqua" pitchFamily="18" charset="0"/>
              </a:rPr>
              <a:t>Las mejores universidades italianas</a:t>
            </a:r>
          </a:p>
        </p:txBody>
      </p:sp>
      <p:sp>
        <p:nvSpPr>
          <p:cNvPr id="18443" name="Text Box 11"/>
          <p:cNvSpPr txBox="1">
            <a:spLocks noChangeArrowheads="1"/>
          </p:cNvSpPr>
          <p:nvPr/>
        </p:nvSpPr>
        <p:spPr bwMode="auto">
          <a:xfrm>
            <a:off x="6200775" y="6308725"/>
            <a:ext cx="29432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cs typeface="Arial"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9pPr>
          </a:lstStyle>
          <a:p>
            <a:pPr eaLnBrk="1" hangingPunct="1">
              <a:spcBef>
                <a:spcPct val="0"/>
              </a:spcBef>
              <a:buClrTx/>
              <a:buSzTx/>
              <a:buFontTx/>
              <a:buNone/>
            </a:pPr>
            <a:r>
              <a:rPr lang="it-IT" altLang="it-IT" sz="1400" b="1">
                <a:latin typeface="Batang" pitchFamily="18" charset="-127"/>
              </a:rPr>
              <a:t>Datos CENSIS 2015</a:t>
            </a:r>
          </a:p>
          <a:p>
            <a:pPr>
              <a:spcBef>
                <a:spcPct val="0"/>
              </a:spcBef>
              <a:buClrTx/>
              <a:buSzTx/>
              <a:buFontTx/>
              <a:buNone/>
            </a:pPr>
            <a:r>
              <a:rPr lang="es-AR" altLang="it-IT" sz="1800" b="1">
                <a:latin typeface="Calibri" pitchFamily="34" charset="0"/>
                <a:hlinkClick r:id="rId3"/>
              </a:rPr>
              <a:t>http://www.censismaster.it/</a:t>
            </a:r>
            <a:endParaRPr lang="it-IT" altLang="it-IT" sz="1800">
              <a:latin typeface="Calibri" pitchFamily="34" charset="0"/>
            </a:endParaRPr>
          </a:p>
          <a:p>
            <a:pPr eaLnBrk="1" hangingPunct="1">
              <a:spcBef>
                <a:spcPct val="0"/>
              </a:spcBef>
              <a:buClrTx/>
              <a:buSzTx/>
              <a:buFontTx/>
              <a:buNone/>
            </a:pPr>
            <a:endParaRPr lang="it-IT" altLang="it-IT" sz="1400" b="1">
              <a:latin typeface="Batang" pitchFamily="18" charset="-127"/>
            </a:endParaRPr>
          </a:p>
        </p:txBody>
      </p:sp>
      <p:graphicFrame>
        <p:nvGraphicFramePr>
          <p:cNvPr id="34012" name="Group 220"/>
          <p:cNvGraphicFramePr>
            <a:graphicFrameLocks noGrp="1"/>
          </p:cNvGraphicFramePr>
          <p:nvPr/>
        </p:nvGraphicFramePr>
        <p:xfrm>
          <a:off x="1331913" y="1268413"/>
          <a:ext cx="6829425" cy="4991104"/>
        </p:xfrm>
        <a:graphic>
          <a:graphicData uri="http://schemas.openxmlformats.org/drawingml/2006/table">
            <a:tbl>
              <a:tblPr/>
              <a:tblGrid>
                <a:gridCol w="873125"/>
                <a:gridCol w="800100"/>
                <a:gridCol w="927100"/>
                <a:gridCol w="800100"/>
                <a:gridCol w="630237"/>
                <a:gridCol w="627063"/>
                <a:gridCol w="1089025"/>
                <a:gridCol w="1082675"/>
              </a:tblGrid>
              <a:tr h="518160">
                <a:tc gridSpan="8">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400" b="1" i="0" u="none" strike="noStrike" cap="none" normalizeH="0" baseline="0" smtClean="0">
                          <a:ln>
                            <a:noFill/>
                          </a:ln>
                          <a:solidFill>
                            <a:srgbClr val="000000"/>
                          </a:solidFill>
                          <a:effectLst/>
                          <a:latin typeface="Tahoma" pitchFamily="34" charset="0"/>
                          <a:ea typeface="ＭＳ 明朝" charset="-128"/>
                          <a:cs typeface="Tahoma" pitchFamily="34" charset="0"/>
                        </a:rPr>
                        <a:t>Universidades grandes (20.000-40.000 estudiantes)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4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horzOverflow="overflow">
                    <a:lnL cap="flat">
                      <a:noFill/>
                    </a:lnL>
                    <a:lnR cap="flat">
                      <a:noFill/>
                    </a:lnR>
                    <a:lnT cap="flat">
                      <a:noFill/>
                    </a:lnT>
                    <a:lnB>
                      <a:noFill/>
                    </a:lnB>
                    <a:lnTlToBr>
                      <a:noFill/>
                    </a:lnTlToBr>
                    <a:lnBlToTr>
                      <a:noFill/>
                    </a:lnBlToTr>
                    <a:solidFill>
                      <a:srgbClr val="E7EBF7"/>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487680">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AR" altLang="it-IT" sz="1300" b="1" i="0" u="none" strike="noStrike" cap="none" normalizeH="0" baseline="0" smtClean="0">
                          <a:ln>
                            <a:noFill/>
                          </a:ln>
                          <a:solidFill>
                            <a:srgbClr val="000000"/>
                          </a:solidFill>
                          <a:effectLst/>
                          <a:latin typeface="Tahoma" pitchFamily="34" charset="0"/>
                          <a:ea typeface="ＭＳ 明朝" charset="-128"/>
                          <a:cs typeface="Tahoma" pitchFamily="34" charset="0"/>
                        </a:rPr>
                        <a:t>Posición</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1" i="0" u="none" strike="noStrike" cap="none" normalizeH="0" baseline="0" smtClean="0">
                          <a:ln>
                            <a:noFill/>
                          </a:ln>
                          <a:solidFill>
                            <a:srgbClr val="000000"/>
                          </a:solidFill>
                          <a:effectLst/>
                          <a:latin typeface="Tahoma" pitchFamily="34" charset="0"/>
                          <a:ea typeface="ＭＳ 明朝" charset="-128"/>
                          <a:cs typeface="Tahoma" pitchFamily="34" charset="0"/>
                        </a:rPr>
                        <a:t> 2014</a:t>
                      </a:r>
                      <a:r>
                        <a:rPr kumimoji="0" lang="it-IT" altLang="it-IT" sz="1300" b="1" i="0" u="none" strike="noStrike" cap="none" normalizeH="0" baseline="0" smtClean="0">
                          <a:ln>
                            <a:noFill/>
                          </a:ln>
                          <a:solidFill>
                            <a:srgbClr val="000000"/>
                          </a:solidFill>
                          <a:effectLst/>
                          <a:latin typeface="Calibri"/>
                          <a:ea typeface="ＭＳ 明朝" charset="-128"/>
                          <a:cs typeface="Tahoma" pitchFamily="34" charset="0"/>
                        </a:rPr>
                        <a:t>  </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cap="flat">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1" i="0" u="none" strike="noStrike" cap="none" normalizeH="0" baseline="0" smtClean="0">
                          <a:ln>
                            <a:noFill/>
                          </a:ln>
                          <a:solidFill>
                            <a:srgbClr val="000000"/>
                          </a:solidFill>
                          <a:effectLst/>
                          <a:latin typeface="Tahoma" pitchFamily="34" charset="0"/>
                          <a:ea typeface="ＭＳ 明朝" charset="-128"/>
                          <a:cs typeface="Tahoma" pitchFamily="34" charset="0"/>
                        </a:rPr>
                        <a:t>Ateneo</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1" i="0" u="none" strike="noStrike" cap="none" normalizeH="0" baseline="0" smtClean="0">
                          <a:ln>
                            <a:noFill/>
                          </a:ln>
                          <a:solidFill>
                            <a:srgbClr val="000000"/>
                          </a:solidFill>
                          <a:effectLst/>
                          <a:latin typeface="Tahoma" pitchFamily="34" charset="0"/>
                          <a:ea typeface="ＭＳ 明朝" charset="-128"/>
                          <a:cs typeface="Tahoma" pitchFamily="34" charset="0"/>
                        </a:rPr>
                        <a:t>Servicios</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1" i="0" u="none" strike="noStrike" cap="none" normalizeH="0" baseline="0" smtClean="0">
                          <a:ln>
                            <a:noFill/>
                          </a:ln>
                          <a:solidFill>
                            <a:srgbClr val="000000"/>
                          </a:solidFill>
                          <a:effectLst/>
                          <a:latin typeface="Tahoma" pitchFamily="34" charset="0"/>
                          <a:ea typeface="ＭＳ 明朝" charset="-128"/>
                          <a:cs typeface="Tahoma" pitchFamily="34" charset="0"/>
                        </a:rPr>
                        <a:t>Becas</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1" i="0" u="none" strike="noStrike" cap="none" normalizeH="0" baseline="0" smtClean="0">
                          <a:ln>
                            <a:noFill/>
                          </a:ln>
                          <a:solidFill>
                            <a:srgbClr val="000000"/>
                          </a:solidFill>
                          <a:effectLst/>
                          <a:latin typeface="Tahoma" pitchFamily="34" charset="0"/>
                          <a:ea typeface="ＭＳ 明朝" charset="-128"/>
                          <a:cs typeface="Tahoma" pitchFamily="34" charset="0"/>
                        </a:rPr>
                        <a:t>Estructura</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1" i="0" u="none" strike="noStrike" cap="none" normalizeH="0" baseline="0" smtClean="0">
                          <a:ln>
                            <a:noFill/>
                          </a:ln>
                          <a:solidFill>
                            <a:srgbClr val="000000"/>
                          </a:solidFill>
                          <a:effectLst/>
                          <a:latin typeface="Tahoma" pitchFamily="34" charset="0"/>
                          <a:ea typeface="ＭＳ 明朝" charset="-128"/>
                          <a:cs typeface="Tahoma" pitchFamily="34" charset="0"/>
                        </a:rPr>
                        <a:t>Web</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1" i="0" u="none" strike="noStrike" cap="none" normalizeH="0" baseline="0" smtClean="0">
                          <a:ln>
                            <a:noFill/>
                          </a:ln>
                          <a:solidFill>
                            <a:srgbClr val="000000"/>
                          </a:solidFill>
                          <a:effectLst/>
                          <a:latin typeface="Tahoma" pitchFamily="34" charset="0"/>
                          <a:ea typeface="ＭＳ 明朝" charset="-128"/>
                          <a:cs typeface="Tahoma" pitchFamily="34" charset="0"/>
                        </a:rPr>
                        <a:t>Internacionalizacion</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1" i="0" u="none" strike="noStrike" cap="none" normalizeH="0" baseline="0" smtClean="0">
                          <a:ln>
                            <a:noFill/>
                          </a:ln>
                          <a:solidFill>
                            <a:srgbClr val="000000"/>
                          </a:solidFill>
                          <a:effectLst/>
                          <a:latin typeface="Tahoma" pitchFamily="34" charset="0"/>
                          <a:ea typeface="ＭＳ 明朝" charset="-128"/>
                          <a:cs typeface="Arial" charset="0"/>
                        </a:rPr>
                        <a:t>Promedio</a:t>
                      </a:r>
                      <a:endParaRPr kumimoji="0" lang="it-IT" altLang="it-IT" sz="1300" b="0" i="0" u="none" strike="noStrike" cap="none" normalizeH="0" baseline="0" smtClean="0">
                        <a:ln>
                          <a:noFill/>
                        </a:ln>
                        <a:solidFill>
                          <a:schemeClr val="tx1"/>
                        </a:solidFill>
                        <a:effectLst/>
                        <a:latin typeface="Tahoma" pitchFamily="34" charset="0"/>
                        <a:ea typeface="ＭＳ Ｐゴシック" charset="-128"/>
                        <a:cs typeface="Arial" charset="0"/>
                      </a:endParaRPr>
                    </a:p>
                  </a:txBody>
                  <a:tcPr anchor="ctr" horzOverflow="overflow">
                    <a:lnL>
                      <a:noFill/>
                    </a:lnL>
                    <a:lnR cap="flat">
                      <a:noFill/>
                    </a:lnR>
                    <a:lnT>
                      <a:noFill/>
                    </a:lnT>
                    <a:lnB>
                      <a:noFill/>
                    </a:lnB>
                    <a:lnTlToBr>
                      <a:noFill/>
                    </a:lnTlToBr>
                    <a:lnBlToTr>
                      <a:noFill/>
                    </a:lnBlToTr>
                    <a:solidFill>
                      <a:srgbClr val="F2F3F4"/>
                    </a:solidFill>
                  </a:tcPr>
                </a:tc>
              </a:tr>
              <a:tr h="290513">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1</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cap="flat">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Perugia</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87</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101</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91</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104</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93</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95,2</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cap="flat">
                      <a:noFill/>
                    </a:lnR>
                    <a:lnT>
                      <a:noFill/>
                    </a:lnT>
                    <a:lnB>
                      <a:noFill/>
                    </a:lnB>
                    <a:lnTlToBr>
                      <a:noFill/>
                    </a:lnTlToBr>
                    <a:lnBlToTr>
                      <a:noFill/>
                    </a:lnBlToTr>
                    <a:solidFill>
                      <a:srgbClr val="E7EBF7"/>
                    </a:solidFill>
                  </a:tcPr>
                </a:tc>
              </a:tr>
              <a:tr h="290513">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2</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cap="flat">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Pavia</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89</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91</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95</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102</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93</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94,0</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cap="flat">
                      <a:noFill/>
                    </a:lnR>
                    <a:lnT>
                      <a:noFill/>
                    </a:lnT>
                    <a:lnB>
                      <a:noFill/>
                    </a:lnB>
                    <a:lnTlToBr>
                      <a:noFill/>
                    </a:lnTlToBr>
                    <a:lnBlToTr>
                      <a:noFill/>
                    </a:lnBlToTr>
                    <a:solidFill>
                      <a:srgbClr val="F2F3F4"/>
                    </a:solidFill>
                  </a:tcPr>
                </a:tc>
              </a:tr>
              <a:tr h="290513">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3</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cap="flat">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Salento</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98</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97</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98</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84</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76</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90,6</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cap="flat">
                      <a:noFill/>
                    </a:lnR>
                    <a:lnT>
                      <a:noFill/>
                    </a:lnT>
                    <a:lnB>
                      <a:noFill/>
                    </a:lnB>
                    <a:lnTlToBr>
                      <a:noFill/>
                    </a:lnTlToBr>
                    <a:lnBlToTr>
                      <a:noFill/>
                    </a:lnBlToTr>
                    <a:solidFill>
                      <a:srgbClr val="E7EBF7"/>
                    </a:solidFill>
                  </a:tcPr>
                </a:tc>
              </a:tr>
              <a:tr h="290513">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4</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cap="flat">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Calabria</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110</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106</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82</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81</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70</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89,8</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cap="flat">
                      <a:noFill/>
                    </a:lnR>
                    <a:lnT>
                      <a:noFill/>
                    </a:lnT>
                    <a:lnB>
                      <a:noFill/>
                    </a:lnB>
                    <a:lnTlToBr>
                      <a:noFill/>
                    </a:lnTlToBr>
                    <a:lnBlToTr>
                      <a:noFill/>
                    </a:lnBlToTr>
                    <a:solidFill>
                      <a:srgbClr val="F2F3F4"/>
                    </a:solidFill>
                  </a:tcPr>
                </a:tc>
              </a:tr>
              <a:tr h="290513">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5</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cap="flat">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Parma</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81</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92</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91</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96</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86</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89,2</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cap="flat">
                      <a:noFill/>
                    </a:lnR>
                    <a:lnT>
                      <a:noFill/>
                    </a:lnT>
                    <a:lnB>
                      <a:noFill/>
                    </a:lnB>
                    <a:lnTlToBr>
                      <a:noFill/>
                    </a:lnTlToBr>
                    <a:lnBlToTr>
                      <a:noFill/>
                    </a:lnBlToTr>
                    <a:solidFill>
                      <a:srgbClr val="E7EBF7"/>
                    </a:solidFill>
                  </a:tcPr>
                </a:tc>
              </a:tr>
              <a:tr h="290513">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6</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cap="flat">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Verona</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78</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85</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85</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91</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93</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86,4</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cap="flat">
                      <a:noFill/>
                    </a:lnR>
                    <a:lnT>
                      <a:noFill/>
                    </a:lnT>
                    <a:lnB>
                      <a:noFill/>
                    </a:lnB>
                    <a:lnTlToBr>
                      <a:noFill/>
                    </a:lnTlToBr>
                    <a:lnBlToTr>
                      <a:noFill/>
                    </a:lnBlToTr>
                    <a:solidFill>
                      <a:srgbClr val="F2F3F4"/>
                    </a:solidFill>
                  </a:tcPr>
                </a:tc>
              </a:tr>
              <a:tr h="290513">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6</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cap="flat">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Genova</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83</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76</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94</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82</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97</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86,4</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cap="flat">
                      <a:noFill/>
                    </a:lnR>
                    <a:lnT>
                      <a:noFill/>
                    </a:lnT>
                    <a:lnB>
                      <a:noFill/>
                    </a:lnB>
                    <a:lnTlToBr>
                      <a:noFill/>
                    </a:lnTlToBr>
                    <a:lnBlToTr>
                      <a:noFill/>
                    </a:lnBlToTr>
                    <a:solidFill>
                      <a:srgbClr val="E7EBF7"/>
                    </a:solidFill>
                  </a:tcPr>
                </a:tc>
              </a:tr>
              <a:tr h="685799">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cap="flat">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Roma Tor Vergata</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71</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77</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93</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94</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88</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84,6</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cap="flat">
                      <a:noFill/>
                    </a:lnR>
                    <a:lnT>
                      <a:noFill/>
                    </a:lnT>
                    <a:lnB>
                      <a:noFill/>
                    </a:lnB>
                    <a:lnTlToBr>
                      <a:noFill/>
                    </a:lnTlToBr>
                    <a:lnBlToTr>
                      <a:noFill/>
                    </a:lnBlToTr>
                    <a:solidFill>
                      <a:srgbClr val="F2F3F4"/>
                    </a:solidFill>
                  </a:tcPr>
                </a:tc>
              </a:tr>
              <a:tr h="290513">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cap="flat">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Cagliari</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81</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93</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85</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85</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78</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84,4</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cap="flat">
                      <a:noFill/>
                    </a:lnR>
                    <a:lnT>
                      <a:noFill/>
                    </a:lnT>
                    <a:lnB>
                      <a:noFill/>
                    </a:lnB>
                    <a:lnTlToBr>
                      <a:noFill/>
                    </a:lnTlToBr>
                    <a:lnBlToTr>
                      <a:noFill/>
                    </a:lnBlToTr>
                    <a:solidFill>
                      <a:srgbClr val="E7EBF7"/>
                    </a:solidFill>
                  </a:tcPr>
                </a:tc>
              </a:tr>
              <a:tr h="487680">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10</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cap="flat">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Milano Bicocca</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73</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75</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86</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101</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83</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83,6</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cap="flat">
                      <a:noFill/>
                    </a:lnR>
                    <a:lnT>
                      <a:noFill/>
                    </a:lnT>
                    <a:lnB>
                      <a:noFill/>
                    </a:lnB>
                    <a:lnTlToBr>
                      <a:noFill/>
                    </a:lnTlToBr>
                    <a:lnBlToTr>
                      <a:noFill/>
                    </a:lnBlToTr>
                    <a:solidFill>
                      <a:srgbClr val="F2F3F4"/>
                    </a:solidFill>
                  </a:tcPr>
                </a:tc>
              </a:tr>
              <a:tr h="487680">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11</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cap="flat">
                      <a:noFill/>
                    </a:lnL>
                    <a:lnR>
                      <a:noFill/>
                    </a:lnR>
                    <a:lnT>
                      <a:noFill/>
                    </a:lnT>
                    <a:lnB cap="flat">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Roma Tre</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cap="flat">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72</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cap="flat">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78</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cap="flat">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79</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cap="flat">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94</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cap="flat">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85</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cap="flat">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81,6</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cap="flat">
                      <a:noFill/>
                    </a:lnR>
                    <a:lnT>
                      <a:noFill/>
                    </a:lnT>
                    <a:lnB cap="flat">
                      <a:noFill/>
                    </a:lnB>
                    <a:lnTlToBr>
                      <a:noFill/>
                    </a:lnTlToBr>
                    <a:lnBlToTr>
                      <a:noFill/>
                    </a:lnBlToTr>
                    <a:solidFill>
                      <a:srgbClr val="E7EBF7"/>
                    </a:solidFill>
                  </a:tcPr>
                </a:tc>
              </a:tr>
            </a:tbl>
          </a:graphicData>
        </a:graphic>
      </p:graphicFrame>
    </p:spTree>
    <p:extLst>
      <p:ext uri="{BB962C8B-B14F-4D97-AF65-F5344CB8AC3E}">
        <p14:creationId xmlns:p14="http://schemas.microsoft.com/office/powerpoint/2010/main" val="1073509476"/>
      </p:ext>
    </p:extLst>
  </p:cSld>
  <p:clrMapOvr>
    <a:masterClrMapping/>
  </p:clrMapOvr>
  <p:transition advTm="2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2536"/>
                                        </p:tgtEl>
                                        <p:attrNameLst>
                                          <p:attrName>style.visibility</p:attrName>
                                        </p:attrNameLst>
                                      </p:cBhvr>
                                      <p:to>
                                        <p:strVal val="visible"/>
                                      </p:to>
                                    </p:set>
                                  </p:childTnLst>
                                </p:cTn>
                              </p:par>
                            </p:childTnLst>
                          </p:cTn>
                        </p:par>
                        <p:par>
                          <p:cTn id="7" fill="hold" nodeType="afterGroup">
                            <p:stCondLst>
                              <p:cond delay="500"/>
                            </p:stCondLst>
                            <p:childTnLst>
                              <p:par>
                                <p:cTn id="8" presetID="18" presetClass="entr" presetSubtype="6" fill="hold" grpId="0" nodeType="afterEffect">
                                  <p:stCondLst>
                                    <p:cond delay="3000"/>
                                  </p:stCondLst>
                                  <p:childTnLst>
                                    <p:set>
                                      <p:cBhvr>
                                        <p:cTn id="9" dur="1" fill="hold">
                                          <p:stCondLst>
                                            <p:cond delay="0"/>
                                          </p:stCondLst>
                                        </p:cTn>
                                        <p:tgtEl>
                                          <p:spTgt spid="18443"/>
                                        </p:tgtEl>
                                        <p:attrNameLst>
                                          <p:attrName>style.visibility</p:attrName>
                                        </p:attrNameLst>
                                      </p:cBhvr>
                                      <p:to>
                                        <p:strVal val="visible"/>
                                      </p:to>
                                    </p:set>
                                    <p:animEffect transition="in" filter="strips(downRight)">
                                      <p:cBhvr>
                                        <p:cTn id="10" dur="500"/>
                                        <p:tgtEl>
                                          <p:spTgt spid="18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autoUpdateAnimBg="0"/>
      <p:bldP spid="18443"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457200" y="347663"/>
            <a:ext cx="8229600" cy="946150"/>
          </a:xfrm>
        </p:spPr>
        <p:txBody>
          <a:bodyPr/>
          <a:lstStyle/>
          <a:p>
            <a:pPr eaLnBrk="1" hangingPunct="1">
              <a:defRPr/>
            </a:pPr>
            <a:r>
              <a:rPr lang="it-IT" altLang="it-IT" sz="3200" smtClean="0">
                <a:latin typeface="Book Antiqua" pitchFamily="18" charset="0"/>
              </a:rPr>
              <a:t>Las mejores universidades italianas</a:t>
            </a:r>
          </a:p>
        </p:txBody>
      </p:sp>
      <p:graphicFrame>
        <p:nvGraphicFramePr>
          <p:cNvPr id="35054" name="Group 238"/>
          <p:cNvGraphicFramePr>
            <a:graphicFrameLocks noGrp="1"/>
          </p:cNvGraphicFramePr>
          <p:nvPr/>
        </p:nvGraphicFramePr>
        <p:xfrm>
          <a:off x="250825" y="1541463"/>
          <a:ext cx="8555038" cy="4306886"/>
        </p:xfrm>
        <a:graphic>
          <a:graphicData uri="http://schemas.openxmlformats.org/drawingml/2006/table">
            <a:tbl>
              <a:tblPr/>
              <a:tblGrid>
                <a:gridCol w="1177925"/>
                <a:gridCol w="1343025"/>
                <a:gridCol w="927100"/>
                <a:gridCol w="900113"/>
                <a:gridCol w="1135062"/>
                <a:gridCol w="557213"/>
                <a:gridCol w="1076325"/>
                <a:gridCol w="1438275"/>
              </a:tblGrid>
              <a:tr h="426712">
                <a:tc gridSpan="8">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400" b="1" i="0" u="none" strike="noStrike" cap="none" normalizeH="0" baseline="0" smtClean="0">
                          <a:ln>
                            <a:noFill/>
                          </a:ln>
                          <a:solidFill>
                            <a:srgbClr val="000000"/>
                          </a:solidFill>
                          <a:effectLst/>
                          <a:latin typeface="Tahoma" pitchFamily="34" charset="0"/>
                          <a:ea typeface="ＭＳ 明朝" charset="-128"/>
                          <a:cs typeface="Tahoma" pitchFamily="34" charset="0"/>
                        </a:rPr>
                        <a:t>Universidades medianas (10.000 – 20.000 estudiantes</a:t>
                      </a:r>
                      <a:r>
                        <a:rPr kumimoji="0" lang="it-IT" altLang="it-IT" sz="1300" b="1" i="0" u="none" strike="noStrike" cap="none" normalizeH="0" baseline="0" smtClean="0">
                          <a:ln>
                            <a:noFill/>
                          </a:ln>
                          <a:solidFill>
                            <a:srgbClr val="000000"/>
                          </a:solidFill>
                          <a:effectLst/>
                          <a:latin typeface="Tahoma" pitchFamily="34" charset="0"/>
                          <a:ea typeface="ＭＳ 明朝" charset="-128"/>
                          <a:cs typeface="Tahoma"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800" b="0" i="0" u="none" strike="noStrike" cap="none" normalizeH="0" baseline="0" smtClean="0">
                        <a:ln>
                          <a:noFill/>
                        </a:ln>
                        <a:solidFill>
                          <a:schemeClr val="tx1"/>
                        </a:solidFill>
                        <a:effectLst/>
                        <a:latin typeface="Tahoma" pitchFamily="34" charset="0"/>
                        <a:ea typeface="ＭＳ 明朝" charset="-128"/>
                        <a:cs typeface="Tahoma" pitchFamily="34" charset="0"/>
                      </a:endParaRPr>
                    </a:p>
                  </a:txBody>
                  <a:tcPr marT="45716" marB="45716" horzOverflow="overflow">
                    <a:lnL cap="flat">
                      <a:noFill/>
                    </a:lnL>
                    <a:lnR cap="flat">
                      <a:noFill/>
                    </a:lnR>
                    <a:lnT cap="flat">
                      <a:noFill/>
                    </a:lnT>
                    <a:lnB>
                      <a:noFill/>
                    </a:lnB>
                    <a:lnTlToBr>
                      <a:noFill/>
                    </a:lnTlToBr>
                    <a:lnBlToTr>
                      <a:noFill/>
                    </a:lnBlToTr>
                    <a:solidFill>
                      <a:srgbClr val="E7EBF7"/>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487672">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1" i="0" u="none" strike="noStrike" cap="none" normalizeH="0" baseline="0" smtClean="0">
                          <a:ln>
                            <a:noFill/>
                          </a:ln>
                          <a:solidFill>
                            <a:srgbClr val="000000"/>
                          </a:solidFill>
                          <a:effectLst/>
                          <a:latin typeface="Tahoma" pitchFamily="34" charset="0"/>
                          <a:ea typeface="ＭＳ 明朝" charset="-128"/>
                          <a:cs typeface="Tahoma" pitchFamily="34" charset="0"/>
                        </a:rPr>
                        <a:t>Posici</a:t>
                      </a:r>
                      <a:r>
                        <a:rPr kumimoji="0" lang="es-AR" altLang="it-IT" sz="1300" b="1" i="0" u="none" strike="noStrike" cap="none" normalizeH="0" baseline="0" smtClean="0">
                          <a:ln>
                            <a:noFill/>
                          </a:ln>
                          <a:solidFill>
                            <a:srgbClr val="000000"/>
                          </a:solidFill>
                          <a:effectLst/>
                          <a:latin typeface="Tahoma" pitchFamily="34" charset="0"/>
                          <a:ea typeface="ＭＳ 明朝" charset="-128"/>
                          <a:cs typeface="Tahoma" pitchFamily="34" charset="0"/>
                        </a:rPr>
                        <a:t>ón</a:t>
                      </a:r>
                      <a:endParaRPr kumimoji="0" lang="it-IT" altLang="it-IT" sz="1300" b="1" i="0" u="none" strike="noStrike" cap="none" normalizeH="0" baseline="0" smtClean="0">
                        <a:ln>
                          <a:noFill/>
                        </a:ln>
                        <a:solidFill>
                          <a:srgbClr val="000000"/>
                        </a:solidFill>
                        <a:effectLst/>
                        <a:latin typeface="Tahoma" pitchFamily="34" charset="0"/>
                        <a:ea typeface="ＭＳ 明朝" charset="-128"/>
                        <a:cs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1" i="0" u="none" strike="noStrike" cap="none" normalizeH="0" baseline="0" smtClean="0">
                          <a:ln>
                            <a:noFill/>
                          </a:ln>
                          <a:solidFill>
                            <a:srgbClr val="000000"/>
                          </a:solidFill>
                          <a:effectLst/>
                          <a:latin typeface="Tahoma" pitchFamily="34" charset="0"/>
                          <a:ea typeface="ＭＳ 明朝" charset="-128"/>
                          <a:cs typeface="Tahoma" pitchFamily="34" charset="0"/>
                        </a:rPr>
                        <a:t> 2014</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 </a:t>
                      </a:r>
                    </a:p>
                  </a:txBody>
                  <a:tcPr marT="45716" marB="45716" anchor="ctr" horzOverflow="overflow">
                    <a:lnL cap="flat">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1" i="0" u="none" strike="noStrike" cap="none" normalizeH="0" baseline="0" smtClean="0">
                          <a:ln>
                            <a:noFill/>
                          </a:ln>
                          <a:solidFill>
                            <a:srgbClr val="000000"/>
                          </a:solidFill>
                          <a:effectLst/>
                          <a:latin typeface="Tahoma" pitchFamily="34" charset="0"/>
                          <a:ea typeface="ＭＳ 明朝" charset="-128"/>
                          <a:cs typeface="Tahoma" pitchFamily="34" charset="0"/>
                        </a:rPr>
                        <a:t>Ateneo</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1" i="0" u="none" strike="noStrike" cap="none" normalizeH="0" baseline="0" smtClean="0">
                          <a:ln>
                            <a:noFill/>
                          </a:ln>
                          <a:solidFill>
                            <a:srgbClr val="000000"/>
                          </a:solidFill>
                          <a:effectLst/>
                          <a:latin typeface="Tahoma" pitchFamily="34" charset="0"/>
                          <a:ea typeface="ＭＳ 明朝" charset="-128"/>
                          <a:cs typeface="Tahoma" pitchFamily="34" charset="0"/>
                        </a:rPr>
                        <a:t>Servicios</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1" i="0" u="none" strike="noStrike" cap="none" normalizeH="0" baseline="0" smtClean="0">
                          <a:ln>
                            <a:noFill/>
                          </a:ln>
                          <a:solidFill>
                            <a:srgbClr val="000000"/>
                          </a:solidFill>
                          <a:effectLst/>
                          <a:latin typeface="Tahoma" pitchFamily="34" charset="0"/>
                          <a:ea typeface="ＭＳ 明朝" charset="-128"/>
                          <a:cs typeface="Tahoma" pitchFamily="34" charset="0"/>
                        </a:rPr>
                        <a:t>Becas</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1" i="0" u="none" strike="noStrike" cap="none" normalizeH="0" baseline="0" smtClean="0">
                          <a:ln>
                            <a:noFill/>
                          </a:ln>
                          <a:solidFill>
                            <a:srgbClr val="000000"/>
                          </a:solidFill>
                          <a:effectLst/>
                          <a:latin typeface="Tahoma" pitchFamily="34" charset="0"/>
                          <a:ea typeface="ＭＳ 明朝" charset="-128"/>
                          <a:cs typeface="Tahoma" pitchFamily="34" charset="0"/>
                        </a:rPr>
                        <a:t>Estructuras</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1" i="0" u="none" strike="noStrike" cap="none" normalizeH="0" baseline="0" smtClean="0">
                          <a:ln>
                            <a:noFill/>
                          </a:ln>
                          <a:solidFill>
                            <a:srgbClr val="000000"/>
                          </a:solidFill>
                          <a:effectLst/>
                          <a:latin typeface="Tahoma" pitchFamily="34" charset="0"/>
                          <a:ea typeface="ＭＳ 明朝" charset="-128"/>
                          <a:cs typeface="Tahoma" pitchFamily="34" charset="0"/>
                        </a:rPr>
                        <a:t>Web</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1" i="0" u="none" strike="noStrike" cap="none" normalizeH="0" baseline="0" smtClean="0">
                          <a:ln>
                            <a:noFill/>
                          </a:ln>
                          <a:solidFill>
                            <a:srgbClr val="000000"/>
                          </a:solidFill>
                          <a:effectLst/>
                          <a:latin typeface="Tahoma" pitchFamily="34" charset="0"/>
                          <a:ea typeface="ＭＳ 明朝" charset="-128"/>
                          <a:cs typeface="Tahoma" pitchFamily="34" charset="0"/>
                        </a:rPr>
                        <a:t>Internacionalizaci</a:t>
                      </a:r>
                      <a:r>
                        <a:rPr kumimoji="0" lang="es-AR" altLang="it-IT" sz="1300" b="1" i="0" u="none" strike="noStrike" cap="none" normalizeH="0" baseline="0" smtClean="0">
                          <a:ln>
                            <a:noFill/>
                          </a:ln>
                          <a:solidFill>
                            <a:srgbClr val="000000"/>
                          </a:solidFill>
                          <a:effectLst/>
                          <a:latin typeface="Tahoma" pitchFamily="34" charset="0"/>
                          <a:ea typeface="ＭＳ 明朝" charset="-128"/>
                          <a:cs typeface="Tahoma" pitchFamily="34" charset="0"/>
                        </a:rPr>
                        <a:t>ó</a:t>
                      </a:r>
                      <a:r>
                        <a:rPr kumimoji="0" lang="it-IT" altLang="it-IT" sz="1300" b="1" i="0" u="none" strike="noStrike" cap="none" normalizeH="0" baseline="0" smtClean="0">
                          <a:ln>
                            <a:noFill/>
                          </a:ln>
                          <a:solidFill>
                            <a:srgbClr val="000000"/>
                          </a:solidFill>
                          <a:effectLst/>
                          <a:latin typeface="Tahoma" pitchFamily="34" charset="0"/>
                          <a:ea typeface="ＭＳ 明朝" charset="-128"/>
                          <a:cs typeface="Tahoma" pitchFamily="34" charset="0"/>
                        </a:rPr>
                        <a:t>n</a:t>
                      </a:r>
                    </a:p>
                  </a:txBody>
                  <a:tcPr marT="45716" marB="45716"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1" i="0" u="none" strike="noStrike" cap="none" normalizeH="0" baseline="0" smtClean="0">
                          <a:ln>
                            <a:noFill/>
                          </a:ln>
                          <a:solidFill>
                            <a:srgbClr val="000000"/>
                          </a:solidFill>
                          <a:effectLst/>
                          <a:latin typeface="Tahoma" pitchFamily="34" charset="0"/>
                          <a:ea typeface="ＭＳ 明朝" charset="-128"/>
                          <a:cs typeface="Tahoma" pitchFamily="34" charset="0"/>
                        </a:rPr>
                        <a:t>Promedio</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cap="flat">
                      <a:noFill/>
                    </a:lnR>
                    <a:lnT>
                      <a:noFill/>
                    </a:lnT>
                    <a:lnB>
                      <a:noFill/>
                    </a:lnB>
                    <a:lnTlToBr>
                      <a:noFill/>
                    </a:lnTlToBr>
                    <a:lnBlToTr>
                      <a:noFill/>
                    </a:lnBlToTr>
                    <a:solidFill>
                      <a:srgbClr val="F2F3F4"/>
                    </a:solidFill>
                  </a:tcPr>
                </a:tc>
              </a:tr>
              <a:tr h="290483">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1</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cap="flat">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Siena</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103</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110</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102</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99</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102</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103,2</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cap="flat">
                      <a:noFill/>
                    </a:lnR>
                    <a:lnT>
                      <a:noFill/>
                    </a:lnT>
                    <a:lnB>
                      <a:noFill/>
                    </a:lnB>
                    <a:lnTlToBr>
                      <a:noFill/>
                    </a:lnTlToBr>
                    <a:lnBlToTr>
                      <a:noFill/>
                    </a:lnBlToTr>
                    <a:solidFill>
                      <a:srgbClr val="E7EBF7"/>
                    </a:solidFill>
                  </a:tcPr>
                </a:tc>
              </a:tr>
              <a:tr h="290483">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2</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cap="flat">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Trento</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103</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90</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92</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98</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106</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97,8</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cap="flat">
                      <a:noFill/>
                    </a:lnR>
                    <a:lnT>
                      <a:noFill/>
                    </a:lnT>
                    <a:lnB>
                      <a:noFill/>
                    </a:lnB>
                    <a:lnTlToBr>
                      <a:noFill/>
                    </a:lnTlToBr>
                    <a:lnBlToTr>
                      <a:noFill/>
                    </a:lnBlToTr>
                    <a:solidFill>
                      <a:srgbClr val="F2F3F4"/>
                    </a:solidFill>
                  </a:tcPr>
                </a:tc>
              </a:tr>
              <a:tr h="290483">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3</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cap="flat">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Trieste</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93</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94</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104</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94</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99</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96,8</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cap="flat">
                      <a:noFill/>
                    </a:lnR>
                    <a:lnT>
                      <a:noFill/>
                    </a:lnT>
                    <a:lnB>
                      <a:noFill/>
                    </a:lnB>
                    <a:lnTlToBr>
                      <a:noFill/>
                    </a:lnTlToBr>
                    <a:lnBlToTr>
                      <a:noFill/>
                    </a:lnBlToTr>
                    <a:solidFill>
                      <a:srgbClr val="E7EBF7"/>
                    </a:solidFill>
                  </a:tcPr>
                </a:tc>
              </a:tr>
              <a:tr h="487672">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4</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cap="flat">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Modena e Reggio Emilia</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78</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90</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109</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104</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92</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94,6</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cap="flat">
                      <a:noFill/>
                    </a:lnR>
                    <a:lnT>
                      <a:noFill/>
                    </a:lnT>
                    <a:lnB>
                      <a:noFill/>
                    </a:lnB>
                    <a:lnTlToBr>
                      <a:noFill/>
                    </a:lnTlToBr>
                    <a:lnBlToTr>
                      <a:noFill/>
                    </a:lnBlToTr>
                    <a:solidFill>
                      <a:srgbClr val="F2F3F4"/>
                    </a:solidFill>
                  </a:tcPr>
                </a:tc>
              </a:tr>
              <a:tr h="290483">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5</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cap="flat">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Sassari</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85</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90</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99</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91</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103</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93,6</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cap="flat">
                      <a:noFill/>
                    </a:lnR>
                    <a:lnT>
                      <a:noFill/>
                    </a:lnT>
                    <a:lnB>
                      <a:noFill/>
                    </a:lnB>
                    <a:lnTlToBr>
                      <a:noFill/>
                    </a:lnTlToBr>
                    <a:lnBlToTr>
                      <a:noFill/>
                    </a:lnBlToTr>
                    <a:solidFill>
                      <a:srgbClr val="E7EBF7"/>
                    </a:solidFill>
                  </a:tcPr>
                </a:tc>
              </a:tr>
              <a:tr h="290483">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6</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cap="flat">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Macerata</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91</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83</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105</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92</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95</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93,2</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cap="flat">
                      <a:noFill/>
                    </a:lnR>
                    <a:lnT>
                      <a:noFill/>
                    </a:lnT>
                    <a:lnB>
                      <a:noFill/>
                    </a:lnB>
                    <a:lnTlToBr>
                      <a:noFill/>
                    </a:lnTlToBr>
                    <a:lnBlToTr>
                      <a:noFill/>
                    </a:lnBlToTr>
                    <a:solidFill>
                      <a:srgbClr val="F2F3F4"/>
                    </a:solidFill>
                  </a:tcPr>
                </a:tc>
              </a:tr>
              <a:tr h="290483">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cap="flat">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Marche</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85</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85</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102</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104</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82</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91,6</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cap="flat">
                      <a:noFill/>
                    </a:lnR>
                    <a:lnT>
                      <a:noFill/>
                    </a:lnT>
                    <a:lnB>
                      <a:noFill/>
                    </a:lnB>
                    <a:lnTlToBr>
                      <a:noFill/>
                    </a:lnTlToBr>
                    <a:lnBlToTr>
                      <a:noFill/>
                    </a:lnBlToTr>
                    <a:solidFill>
                      <a:srgbClr val="E7EBF7"/>
                    </a:solidFill>
                  </a:tcPr>
                </a:tc>
              </a:tr>
              <a:tr h="290483">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cap="flat">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Udine</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87</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86</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94</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102</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89</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91,6</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cap="flat">
                      <a:noFill/>
                    </a:lnR>
                    <a:lnT>
                      <a:noFill/>
                    </a:lnT>
                    <a:lnB>
                      <a:noFill/>
                    </a:lnB>
                    <a:lnTlToBr>
                      <a:noFill/>
                    </a:lnTlToBr>
                    <a:lnBlToTr>
                      <a:noFill/>
                    </a:lnBlToTr>
                    <a:solidFill>
                      <a:srgbClr val="F2F3F4"/>
                    </a:solidFill>
                  </a:tcPr>
                </a:tc>
              </a:tr>
              <a:tr h="290483">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cap="flat">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Brescia</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97</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91</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93</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85</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83</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89,8</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cap="flat">
                      <a:noFill/>
                    </a:lnR>
                    <a:lnT>
                      <a:noFill/>
                    </a:lnT>
                    <a:lnB>
                      <a:noFill/>
                    </a:lnB>
                    <a:lnTlToBr>
                      <a:noFill/>
                    </a:lnTlToBr>
                    <a:lnBlToTr>
                      <a:noFill/>
                    </a:lnBlToTr>
                    <a:solidFill>
                      <a:srgbClr val="E7EBF7"/>
                    </a:solidFill>
                  </a:tcPr>
                </a:tc>
              </a:tr>
              <a:tr h="290483">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10</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cap="flat">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Ferrara</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70</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92</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92</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94</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88</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87,2</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cap="flat">
                      <a:noFill/>
                    </a:lnR>
                    <a:lnT>
                      <a:noFill/>
                    </a:lnT>
                    <a:lnB>
                      <a:noFill/>
                    </a:lnB>
                    <a:lnTlToBr>
                      <a:noFill/>
                    </a:lnTlToBr>
                    <a:lnBlToTr>
                      <a:noFill/>
                    </a:lnBlToTr>
                    <a:solidFill>
                      <a:srgbClr val="F2F3F4"/>
                    </a:solidFill>
                  </a:tcPr>
                </a:tc>
              </a:tr>
              <a:tr h="290483">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11</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cap="flat">
                      <a:noFill/>
                    </a:lnL>
                    <a:lnR>
                      <a:noFill/>
                    </a:lnR>
                    <a:lnT>
                      <a:noFill/>
                    </a:lnT>
                    <a:lnB cap="flat">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Urbino Carlo Bo</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horzOverflow="overflow">
                    <a:lnL>
                      <a:noFill/>
                    </a:lnL>
                    <a:lnR>
                      <a:noFill/>
                    </a:lnR>
                    <a:lnT>
                      <a:noFill/>
                    </a:lnT>
                    <a:lnB cap="flat">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103</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cap="flat">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87</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cap="flat">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83</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cap="flat">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78</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cap="flat">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84</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a:noFill/>
                    </a:lnR>
                    <a:lnT>
                      <a:noFill/>
                    </a:lnT>
                    <a:lnB cap="flat">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87,0</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marT="45716" marB="45716" anchor="ctr" horzOverflow="overflow">
                    <a:lnL>
                      <a:noFill/>
                    </a:lnL>
                    <a:lnR cap="flat">
                      <a:noFill/>
                    </a:lnR>
                    <a:lnT>
                      <a:noFill/>
                    </a:lnT>
                    <a:lnB cap="flat">
                      <a:noFill/>
                    </a:lnB>
                    <a:lnTlToBr>
                      <a:noFill/>
                    </a:lnTlToBr>
                    <a:lnBlToTr>
                      <a:noFill/>
                    </a:lnBlToTr>
                    <a:solidFill>
                      <a:srgbClr val="E7EBF7"/>
                    </a:solidFill>
                  </a:tcPr>
                </a:tc>
              </a:tr>
            </a:tbl>
          </a:graphicData>
        </a:graphic>
      </p:graphicFrame>
      <p:sp>
        <p:nvSpPr>
          <p:cNvPr id="18443" name="Text Box 11"/>
          <p:cNvSpPr txBox="1">
            <a:spLocks noChangeArrowheads="1"/>
          </p:cNvSpPr>
          <p:nvPr/>
        </p:nvSpPr>
        <p:spPr bwMode="auto">
          <a:xfrm>
            <a:off x="6200775" y="6065838"/>
            <a:ext cx="29432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cs typeface="Arial"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9pPr>
          </a:lstStyle>
          <a:p>
            <a:pPr eaLnBrk="1" hangingPunct="1">
              <a:spcBef>
                <a:spcPct val="0"/>
              </a:spcBef>
              <a:buClrTx/>
              <a:buSzTx/>
              <a:buFontTx/>
              <a:buNone/>
            </a:pPr>
            <a:r>
              <a:rPr lang="it-IT" altLang="it-IT" sz="1400" b="1">
                <a:latin typeface="Batang" pitchFamily="18" charset="-127"/>
              </a:rPr>
              <a:t>Datos CENSIS 2015</a:t>
            </a:r>
          </a:p>
          <a:p>
            <a:pPr>
              <a:spcBef>
                <a:spcPct val="0"/>
              </a:spcBef>
              <a:buClrTx/>
              <a:buSzTx/>
              <a:buFontTx/>
              <a:buNone/>
            </a:pPr>
            <a:r>
              <a:rPr lang="es-AR" altLang="it-IT" sz="1800" b="1">
                <a:latin typeface="Calibri" pitchFamily="34" charset="0"/>
                <a:hlinkClick r:id="rId3"/>
              </a:rPr>
              <a:t>http://www.censismaster.it/</a:t>
            </a:r>
            <a:endParaRPr lang="it-IT" altLang="it-IT" sz="1800">
              <a:latin typeface="Calibri" pitchFamily="34" charset="0"/>
            </a:endParaRPr>
          </a:p>
          <a:p>
            <a:pPr eaLnBrk="1" hangingPunct="1">
              <a:spcBef>
                <a:spcPct val="0"/>
              </a:spcBef>
              <a:buClrTx/>
              <a:buSzTx/>
              <a:buFontTx/>
              <a:buNone/>
            </a:pPr>
            <a:endParaRPr lang="it-IT" altLang="it-IT" sz="1400" b="1">
              <a:latin typeface="Batang" pitchFamily="18" charset="-127"/>
            </a:endParaRPr>
          </a:p>
        </p:txBody>
      </p:sp>
    </p:spTree>
    <p:extLst>
      <p:ext uri="{BB962C8B-B14F-4D97-AF65-F5344CB8AC3E}">
        <p14:creationId xmlns:p14="http://schemas.microsoft.com/office/powerpoint/2010/main" val="2147058872"/>
      </p:ext>
    </p:extLst>
  </p:cSld>
  <p:clrMapOvr>
    <a:masterClrMapping/>
  </p:clrMapOvr>
  <p:transition spd="slow" advTm="25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4578"/>
                                        </p:tgtEl>
                                        <p:attrNameLst>
                                          <p:attrName>style.visibility</p:attrName>
                                        </p:attrNameLst>
                                      </p:cBhvr>
                                      <p:to>
                                        <p:strVal val="visible"/>
                                      </p:to>
                                    </p:set>
                                  </p:childTnLst>
                                </p:cTn>
                              </p:par>
                            </p:childTnLst>
                          </p:cTn>
                        </p:par>
                        <p:par>
                          <p:cTn id="7" fill="hold" nodeType="afterGroup">
                            <p:stCondLst>
                              <p:cond delay="500"/>
                            </p:stCondLst>
                            <p:childTnLst>
                              <p:par>
                                <p:cTn id="8" presetID="18" presetClass="entr" presetSubtype="6" fill="hold" grpId="0" nodeType="afterEffect">
                                  <p:stCondLst>
                                    <p:cond delay="3000"/>
                                  </p:stCondLst>
                                  <p:childTnLst>
                                    <p:set>
                                      <p:cBhvr>
                                        <p:cTn id="9" dur="1" fill="hold">
                                          <p:stCondLst>
                                            <p:cond delay="0"/>
                                          </p:stCondLst>
                                        </p:cTn>
                                        <p:tgtEl>
                                          <p:spTgt spid="18443"/>
                                        </p:tgtEl>
                                        <p:attrNameLst>
                                          <p:attrName>style.visibility</p:attrName>
                                        </p:attrNameLst>
                                      </p:cBhvr>
                                      <p:to>
                                        <p:strVal val="visible"/>
                                      </p:to>
                                    </p:set>
                                    <p:animEffect transition="in" filter="strips(downRight)">
                                      <p:cBhvr>
                                        <p:cTn id="10" dur="500"/>
                                        <p:tgtEl>
                                          <p:spTgt spid="18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P spid="18443"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43" name="Text Box 11"/>
          <p:cNvSpPr txBox="1">
            <a:spLocks noChangeArrowheads="1"/>
          </p:cNvSpPr>
          <p:nvPr/>
        </p:nvSpPr>
        <p:spPr bwMode="auto">
          <a:xfrm>
            <a:off x="6200775" y="6308725"/>
            <a:ext cx="29432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cs typeface="Arial"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cs typeface="Arial" charset="0"/>
              </a:defRPr>
            </a:lvl9pPr>
          </a:lstStyle>
          <a:p>
            <a:pPr eaLnBrk="1" hangingPunct="1">
              <a:spcBef>
                <a:spcPct val="0"/>
              </a:spcBef>
              <a:buClrTx/>
              <a:buSzTx/>
              <a:buFontTx/>
              <a:buNone/>
            </a:pPr>
            <a:r>
              <a:rPr lang="it-IT" altLang="it-IT" sz="1400" b="1">
                <a:latin typeface="Batang" pitchFamily="18" charset="-127"/>
              </a:rPr>
              <a:t>Datos CENSIS 2015</a:t>
            </a:r>
          </a:p>
          <a:p>
            <a:pPr>
              <a:spcBef>
                <a:spcPct val="0"/>
              </a:spcBef>
              <a:buClrTx/>
              <a:buSzTx/>
              <a:buFontTx/>
              <a:buNone/>
            </a:pPr>
            <a:r>
              <a:rPr lang="es-AR" altLang="it-IT" sz="1800" b="1">
                <a:latin typeface="Calibri" pitchFamily="34" charset="0"/>
                <a:hlinkClick r:id="rId3"/>
              </a:rPr>
              <a:t>http://www.censismaster.it/</a:t>
            </a:r>
            <a:endParaRPr lang="it-IT" altLang="it-IT" sz="1800">
              <a:latin typeface="Calibri" pitchFamily="34" charset="0"/>
            </a:endParaRPr>
          </a:p>
          <a:p>
            <a:pPr eaLnBrk="1" hangingPunct="1">
              <a:spcBef>
                <a:spcPct val="0"/>
              </a:spcBef>
              <a:buClrTx/>
              <a:buSzTx/>
              <a:buFontTx/>
              <a:buNone/>
            </a:pPr>
            <a:endParaRPr lang="it-IT" altLang="it-IT" sz="1400" b="1">
              <a:latin typeface="Batang" pitchFamily="18" charset="-127"/>
            </a:endParaRPr>
          </a:p>
        </p:txBody>
      </p:sp>
      <p:sp>
        <p:nvSpPr>
          <p:cNvPr id="22536" name="Rectangle 8"/>
          <p:cNvSpPr>
            <a:spLocks noChangeArrowheads="1"/>
          </p:cNvSpPr>
          <p:nvPr/>
        </p:nvSpPr>
        <p:spPr bwMode="auto">
          <a:xfrm>
            <a:off x="611188"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b="1">
                <a:solidFill>
                  <a:schemeClr val="tx2"/>
                </a:solidFill>
                <a:latin typeface="Garamond" pitchFamily="18" charset="0"/>
                <a:ea typeface="ＭＳ Ｐゴシック" charset="-128"/>
                <a:cs typeface="Arial" charset="0"/>
              </a:defRPr>
            </a:lvl1pPr>
            <a:lvl2pPr algn="ctr" eaLnBrk="0" hangingPunct="0">
              <a:defRPr sz="4400" b="1">
                <a:solidFill>
                  <a:schemeClr val="tx2"/>
                </a:solidFill>
                <a:latin typeface="Garamond" pitchFamily="18" charset="0"/>
                <a:ea typeface="ＭＳ Ｐゴシック" charset="-128"/>
                <a:cs typeface="Arial" charset="0"/>
              </a:defRPr>
            </a:lvl2pPr>
            <a:lvl3pPr algn="ctr" eaLnBrk="0" hangingPunct="0">
              <a:defRPr sz="4400" b="1">
                <a:solidFill>
                  <a:schemeClr val="tx2"/>
                </a:solidFill>
                <a:latin typeface="Garamond" pitchFamily="18" charset="0"/>
                <a:ea typeface="ＭＳ Ｐゴシック" charset="-128"/>
                <a:cs typeface="Arial" charset="0"/>
              </a:defRPr>
            </a:lvl3pPr>
            <a:lvl4pPr algn="ctr" eaLnBrk="0" hangingPunct="0">
              <a:defRPr sz="4400" b="1">
                <a:solidFill>
                  <a:schemeClr val="tx2"/>
                </a:solidFill>
                <a:latin typeface="Garamond" pitchFamily="18" charset="0"/>
                <a:ea typeface="ＭＳ Ｐゴシック" charset="-128"/>
                <a:cs typeface="Arial" charset="0"/>
              </a:defRPr>
            </a:lvl4pPr>
            <a:lvl5pPr algn="ctr" eaLnBrk="0" hangingPunct="0">
              <a:defRPr sz="4400" b="1">
                <a:solidFill>
                  <a:schemeClr val="tx2"/>
                </a:solidFill>
                <a:latin typeface="Garamond" pitchFamily="18" charset="0"/>
                <a:ea typeface="ＭＳ Ｐゴシック" charset="-128"/>
                <a:cs typeface="Arial" charset="0"/>
              </a:defRPr>
            </a:lvl5pPr>
            <a:lvl6pPr marL="457200" algn="ctr" eaLnBrk="0" fontAlgn="base" hangingPunct="0">
              <a:spcBef>
                <a:spcPct val="0"/>
              </a:spcBef>
              <a:spcAft>
                <a:spcPct val="0"/>
              </a:spcAft>
              <a:defRPr sz="4400" b="1">
                <a:solidFill>
                  <a:schemeClr val="tx2"/>
                </a:solidFill>
                <a:latin typeface="Garamond" pitchFamily="18" charset="0"/>
                <a:ea typeface="ＭＳ Ｐゴシック" charset="-128"/>
                <a:cs typeface="Arial" charset="0"/>
              </a:defRPr>
            </a:lvl6pPr>
            <a:lvl7pPr marL="914400" algn="ctr" eaLnBrk="0" fontAlgn="base" hangingPunct="0">
              <a:spcBef>
                <a:spcPct val="0"/>
              </a:spcBef>
              <a:spcAft>
                <a:spcPct val="0"/>
              </a:spcAft>
              <a:defRPr sz="4400" b="1">
                <a:solidFill>
                  <a:schemeClr val="tx2"/>
                </a:solidFill>
                <a:latin typeface="Garamond" pitchFamily="18" charset="0"/>
                <a:ea typeface="ＭＳ Ｐゴシック" charset="-128"/>
                <a:cs typeface="Arial" charset="0"/>
              </a:defRPr>
            </a:lvl7pPr>
            <a:lvl8pPr marL="1371600" algn="ctr" eaLnBrk="0" fontAlgn="base" hangingPunct="0">
              <a:spcBef>
                <a:spcPct val="0"/>
              </a:spcBef>
              <a:spcAft>
                <a:spcPct val="0"/>
              </a:spcAft>
              <a:defRPr sz="4400" b="1">
                <a:solidFill>
                  <a:schemeClr val="tx2"/>
                </a:solidFill>
                <a:latin typeface="Garamond" pitchFamily="18" charset="0"/>
                <a:ea typeface="ＭＳ Ｐゴシック" charset="-128"/>
                <a:cs typeface="Arial" charset="0"/>
              </a:defRPr>
            </a:lvl8pPr>
            <a:lvl9pPr marL="1828800" algn="ctr" eaLnBrk="0" fontAlgn="base" hangingPunct="0">
              <a:spcBef>
                <a:spcPct val="0"/>
              </a:spcBef>
              <a:spcAft>
                <a:spcPct val="0"/>
              </a:spcAft>
              <a:defRPr sz="4400" b="1">
                <a:solidFill>
                  <a:schemeClr val="tx2"/>
                </a:solidFill>
                <a:latin typeface="Garamond" pitchFamily="18" charset="0"/>
                <a:ea typeface="ＭＳ Ｐゴシック" charset="-128"/>
                <a:cs typeface="Arial" charset="0"/>
              </a:defRPr>
            </a:lvl9pPr>
          </a:lstStyle>
          <a:p>
            <a:pPr eaLnBrk="1" hangingPunct="1">
              <a:defRPr/>
            </a:pPr>
            <a:r>
              <a:rPr lang="it-IT" altLang="it-IT" sz="3200" smtClean="0">
                <a:effectLst>
                  <a:outerShdw blurRad="38100" dist="38100" dir="2700000" algn="tl">
                    <a:srgbClr val="000000"/>
                  </a:outerShdw>
                </a:effectLst>
                <a:latin typeface="Book Antiqua" pitchFamily="18" charset="0"/>
              </a:rPr>
              <a:t>Las mejores universidades italianas</a:t>
            </a:r>
          </a:p>
        </p:txBody>
      </p:sp>
      <p:graphicFrame>
        <p:nvGraphicFramePr>
          <p:cNvPr id="36093" name="Group 253"/>
          <p:cNvGraphicFramePr>
            <a:graphicFrameLocks noGrp="1"/>
          </p:cNvGraphicFramePr>
          <p:nvPr/>
        </p:nvGraphicFramePr>
        <p:xfrm>
          <a:off x="611188" y="1268413"/>
          <a:ext cx="8208962" cy="4886330"/>
        </p:xfrm>
        <a:graphic>
          <a:graphicData uri="http://schemas.openxmlformats.org/drawingml/2006/table">
            <a:tbl>
              <a:tblPr/>
              <a:tblGrid>
                <a:gridCol w="873125"/>
                <a:gridCol w="1287462"/>
                <a:gridCol w="1084263"/>
                <a:gridCol w="704850"/>
                <a:gridCol w="1135062"/>
                <a:gridCol w="557213"/>
                <a:gridCol w="1360487"/>
                <a:gridCol w="1206500"/>
              </a:tblGrid>
              <a:tr h="518159">
                <a:tc gridSpan="8">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400" b="1" i="0" u="none" strike="noStrike" cap="none" normalizeH="0" baseline="0" smtClean="0">
                          <a:ln>
                            <a:noFill/>
                          </a:ln>
                          <a:solidFill>
                            <a:srgbClr val="000000"/>
                          </a:solidFill>
                          <a:effectLst/>
                          <a:latin typeface="Tahoma" pitchFamily="34" charset="0"/>
                          <a:ea typeface="ＭＳ 明朝" charset="-128"/>
                          <a:cs typeface="Tahoma" pitchFamily="34" charset="0"/>
                        </a:rPr>
                        <a:t>Universidades pequeñas (menos de 10.000 estudiantes)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400" b="0" i="0" u="none" strike="noStrike" cap="none" normalizeH="0" baseline="0" smtClean="0">
                        <a:ln>
                          <a:noFill/>
                        </a:ln>
                        <a:solidFill>
                          <a:schemeClr val="tx1"/>
                        </a:solidFill>
                        <a:effectLst/>
                        <a:latin typeface="Tahoma" pitchFamily="34" charset="0"/>
                        <a:ea typeface="ＭＳ 明朝" charset="-128"/>
                        <a:cs typeface="Tahoma" pitchFamily="34" charset="0"/>
                      </a:endParaRPr>
                    </a:p>
                  </a:txBody>
                  <a:tcPr horzOverflow="overflow">
                    <a:lnL cap="flat">
                      <a:noFill/>
                    </a:lnL>
                    <a:lnR cap="flat">
                      <a:noFill/>
                    </a:lnR>
                    <a:lnT cap="flat">
                      <a:noFill/>
                    </a:lnT>
                    <a:lnB>
                      <a:noFill/>
                    </a:lnB>
                    <a:lnTlToBr>
                      <a:noFill/>
                    </a:lnTlToBr>
                    <a:lnBlToTr>
                      <a:noFill/>
                    </a:lnBlToTr>
                    <a:solidFill>
                      <a:srgbClr val="E7EBF7"/>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487680">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AR" altLang="it-IT" sz="1300" b="1" i="0" u="none" strike="noStrike" cap="none" normalizeH="0" baseline="0" smtClean="0">
                          <a:ln>
                            <a:noFill/>
                          </a:ln>
                          <a:solidFill>
                            <a:srgbClr val="000000"/>
                          </a:solidFill>
                          <a:effectLst/>
                          <a:latin typeface="Tahoma" pitchFamily="34" charset="0"/>
                          <a:ea typeface="ＭＳ 明朝" charset="-128"/>
                          <a:cs typeface="Tahoma" pitchFamily="34" charset="0"/>
                        </a:rPr>
                        <a:t>Posición</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1" i="0" u="none" strike="noStrike" cap="none" normalizeH="0" baseline="0" smtClean="0">
                          <a:ln>
                            <a:noFill/>
                          </a:ln>
                          <a:solidFill>
                            <a:srgbClr val="000000"/>
                          </a:solidFill>
                          <a:effectLst/>
                          <a:latin typeface="Tahoma" pitchFamily="34" charset="0"/>
                          <a:ea typeface="ＭＳ 明朝" charset="-128"/>
                          <a:cs typeface="Tahoma" pitchFamily="34" charset="0"/>
                        </a:rPr>
                        <a:t> 2014</a:t>
                      </a:r>
                      <a:r>
                        <a:rPr kumimoji="0" lang="it-IT" altLang="it-IT" sz="1300" b="1" i="0" u="none" strike="noStrike" cap="none" normalizeH="0" baseline="0" smtClean="0">
                          <a:ln>
                            <a:noFill/>
                          </a:ln>
                          <a:solidFill>
                            <a:srgbClr val="000000"/>
                          </a:solidFill>
                          <a:effectLst/>
                          <a:latin typeface="Calibri"/>
                          <a:ea typeface="ＭＳ 明朝" charset="-128"/>
                          <a:cs typeface="Tahoma" pitchFamily="34" charset="0"/>
                        </a:rPr>
                        <a:t> </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cap="flat">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1" i="0" u="none" strike="noStrike" cap="none" normalizeH="0" baseline="0" smtClean="0">
                          <a:ln>
                            <a:noFill/>
                          </a:ln>
                          <a:solidFill>
                            <a:srgbClr val="000000"/>
                          </a:solidFill>
                          <a:effectLst/>
                          <a:latin typeface="Tahoma" pitchFamily="34" charset="0"/>
                          <a:ea typeface="ＭＳ 明朝" charset="-128"/>
                          <a:cs typeface="Tahoma" pitchFamily="34" charset="0"/>
                        </a:rPr>
                        <a:t>Ateneo</a:t>
                      </a:r>
                      <a:r>
                        <a:rPr kumimoji="0" lang="it-IT" altLang="it-IT" sz="1300" b="1" i="0" u="none" strike="noStrike" cap="none" normalizeH="0" baseline="0" smtClean="0">
                          <a:ln>
                            <a:noFill/>
                          </a:ln>
                          <a:solidFill>
                            <a:srgbClr val="000000"/>
                          </a:solidFill>
                          <a:effectLst/>
                          <a:latin typeface="Calibri"/>
                          <a:ea typeface="ＭＳ 明朝" charset="-128"/>
                          <a:cs typeface="Tahoma" pitchFamily="34" charset="0"/>
                        </a:rPr>
                        <a:t> </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1" i="0" u="none" strike="noStrike" cap="none" normalizeH="0" baseline="0" smtClean="0">
                          <a:ln>
                            <a:noFill/>
                          </a:ln>
                          <a:solidFill>
                            <a:srgbClr val="000000"/>
                          </a:solidFill>
                          <a:effectLst/>
                          <a:latin typeface="Tahoma" pitchFamily="34" charset="0"/>
                          <a:ea typeface="ＭＳ 明朝" charset="-128"/>
                          <a:cs typeface="Tahoma" pitchFamily="34" charset="0"/>
                        </a:rPr>
                        <a:t>Servicios</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1" i="0" u="none" strike="noStrike" cap="none" normalizeH="0" baseline="0" smtClean="0">
                          <a:ln>
                            <a:noFill/>
                          </a:ln>
                          <a:solidFill>
                            <a:srgbClr val="000000"/>
                          </a:solidFill>
                          <a:effectLst/>
                          <a:latin typeface="Tahoma" pitchFamily="34" charset="0"/>
                          <a:ea typeface="ＭＳ 明朝" charset="-128"/>
                          <a:cs typeface="Tahoma" pitchFamily="34" charset="0"/>
                        </a:rPr>
                        <a:t>Becas</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1" i="0" u="none" strike="noStrike" cap="none" normalizeH="0" baseline="0" smtClean="0">
                          <a:ln>
                            <a:noFill/>
                          </a:ln>
                          <a:solidFill>
                            <a:srgbClr val="000000"/>
                          </a:solidFill>
                          <a:effectLst/>
                          <a:latin typeface="Tahoma" pitchFamily="34" charset="0"/>
                          <a:ea typeface="ＭＳ 明朝" charset="-128"/>
                          <a:cs typeface="Tahoma" pitchFamily="34" charset="0"/>
                        </a:rPr>
                        <a:t>Estructuras</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1" i="0" u="none" strike="noStrike" cap="none" normalizeH="0" baseline="0" smtClean="0">
                          <a:ln>
                            <a:noFill/>
                          </a:ln>
                          <a:solidFill>
                            <a:srgbClr val="000000"/>
                          </a:solidFill>
                          <a:effectLst/>
                          <a:latin typeface="Tahoma" pitchFamily="34" charset="0"/>
                          <a:ea typeface="ＭＳ 明朝" charset="-128"/>
                          <a:cs typeface="Tahoma" pitchFamily="34" charset="0"/>
                        </a:rPr>
                        <a:t>Web</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AR" altLang="it-IT" sz="1300" b="1" i="0" u="none" strike="noStrike" cap="none" normalizeH="0" baseline="0" smtClean="0">
                          <a:ln>
                            <a:noFill/>
                          </a:ln>
                          <a:solidFill>
                            <a:srgbClr val="000000"/>
                          </a:solidFill>
                          <a:effectLst/>
                          <a:latin typeface="Tahoma" pitchFamily="34" charset="0"/>
                          <a:ea typeface="ＭＳ 明朝" charset="-128"/>
                          <a:cs typeface="Tahoma" pitchFamily="34" charset="0"/>
                        </a:rPr>
                        <a:t>Internacio</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1" i="0" u="none" strike="noStrike" cap="none" normalizeH="0" baseline="0" smtClean="0">
                          <a:ln>
                            <a:noFill/>
                          </a:ln>
                          <a:solidFill>
                            <a:srgbClr val="000000"/>
                          </a:solidFill>
                          <a:effectLst/>
                          <a:latin typeface="Tahoma" pitchFamily="34" charset="0"/>
                          <a:ea typeface="ＭＳ 明朝" charset="-128"/>
                          <a:cs typeface="Tahoma" pitchFamily="34" charset="0"/>
                        </a:rPr>
                        <a:t>nalizaci</a:t>
                      </a:r>
                      <a:r>
                        <a:rPr kumimoji="0" lang="es-AR" altLang="it-IT" sz="1300" b="1" i="0" u="none" strike="noStrike" cap="none" normalizeH="0" baseline="0" smtClean="0">
                          <a:ln>
                            <a:noFill/>
                          </a:ln>
                          <a:solidFill>
                            <a:srgbClr val="000000"/>
                          </a:solidFill>
                          <a:effectLst/>
                          <a:latin typeface="Tahoma" pitchFamily="34" charset="0"/>
                          <a:ea typeface="ＭＳ 明朝" charset="-128"/>
                          <a:cs typeface="Tahoma" pitchFamily="34" charset="0"/>
                        </a:rPr>
                        <a:t>ó</a:t>
                      </a:r>
                      <a:r>
                        <a:rPr kumimoji="0" lang="it-IT" altLang="it-IT" sz="1300" b="1" i="0" u="none" strike="noStrike" cap="none" normalizeH="0" baseline="0" smtClean="0">
                          <a:ln>
                            <a:noFill/>
                          </a:ln>
                          <a:solidFill>
                            <a:srgbClr val="000000"/>
                          </a:solidFill>
                          <a:effectLst/>
                          <a:latin typeface="Tahoma" pitchFamily="34" charset="0"/>
                          <a:ea typeface="ＭＳ 明朝" charset="-128"/>
                          <a:cs typeface="Tahoma" pitchFamily="34" charset="0"/>
                        </a:rPr>
                        <a:t>n</a:t>
                      </a: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1" i="0" u="none" strike="noStrike" cap="none" normalizeH="0" baseline="0" smtClean="0">
                          <a:ln>
                            <a:noFill/>
                          </a:ln>
                          <a:solidFill>
                            <a:srgbClr val="000000"/>
                          </a:solidFill>
                          <a:effectLst/>
                          <a:latin typeface="Tahoma" pitchFamily="34" charset="0"/>
                          <a:ea typeface="ＭＳ 明朝" charset="-128"/>
                          <a:cs typeface="Tahoma" pitchFamily="34" charset="0"/>
                        </a:rPr>
                        <a:t>Promedio</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cap="flat">
                      <a:noFill/>
                    </a:lnR>
                    <a:lnT>
                      <a:noFill/>
                    </a:lnT>
                    <a:lnB>
                      <a:noFill/>
                    </a:lnB>
                    <a:lnTlToBr>
                      <a:noFill/>
                    </a:lnTlToBr>
                    <a:lnBlToTr>
                      <a:noFill/>
                    </a:lnBlToTr>
                    <a:solidFill>
                      <a:srgbClr val="F2F3F4"/>
                    </a:solidFill>
                  </a:tcPr>
                </a:tc>
              </a:tr>
              <a:tr h="290513">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1</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cap="flat">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Camerino</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94</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97</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95</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102</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91</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95,8</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cap="flat">
                      <a:noFill/>
                    </a:lnR>
                    <a:lnT>
                      <a:noFill/>
                    </a:lnT>
                    <a:lnB>
                      <a:noFill/>
                    </a:lnB>
                    <a:lnTlToBr>
                      <a:noFill/>
                    </a:lnTlToBr>
                    <a:lnBlToTr>
                      <a:noFill/>
                    </a:lnBlToTr>
                    <a:solidFill>
                      <a:srgbClr val="E7EBF7"/>
                    </a:solidFill>
                  </a:tcPr>
                </a:tc>
              </a:tr>
              <a:tr h="290513">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2</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cap="flat">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Teramo</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70</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81</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110</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80</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87</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85,6</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cap="flat">
                      <a:noFill/>
                    </a:lnR>
                    <a:lnT>
                      <a:noFill/>
                    </a:lnT>
                    <a:lnB>
                      <a:noFill/>
                    </a:lnB>
                    <a:lnTlToBr>
                      <a:noFill/>
                    </a:lnTlToBr>
                    <a:lnBlToTr>
                      <a:noFill/>
                    </a:lnBlToTr>
                    <a:solidFill>
                      <a:srgbClr val="F2F3F4"/>
                    </a:solidFill>
                  </a:tcPr>
                </a:tc>
              </a:tr>
              <a:tr h="290513">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3</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cap="flat">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Basilicata</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81</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105</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92</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75</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71</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84,8</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cap="flat">
                      <a:noFill/>
                    </a:lnR>
                    <a:lnT>
                      <a:noFill/>
                    </a:lnT>
                    <a:lnB>
                      <a:noFill/>
                    </a:lnB>
                    <a:lnTlToBr>
                      <a:noFill/>
                    </a:lnTlToBr>
                    <a:lnBlToTr>
                      <a:noFill/>
                    </a:lnBlToTr>
                    <a:solidFill>
                      <a:srgbClr val="E7EBF7"/>
                    </a:solidFill>
                  </a:tcPr>
                </a:tc>
              </a:tr>
              <a:tr h="290513">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4</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cap="flat">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Tuscia</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73</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77</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106</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78</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88</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84,4</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cap="flat">
                      <a:noFill/>
                    </a:lnR>
                    <a:lnT>
                      <a:noFill/>
                    </a:lnT>
                    <a:lnB>
                      <a:noFill/>
                    </a:lnB>
                    <a:lnTlToBr>
                      <a:noFill/>
                    </a:lnTlToBr>
                    <a:lnBlToTr>
                      <a:noFill/>
                    </a:lnBlToTr>
                    <a:solidFill>
                      <a:srgbClr val="F2F3F4"/>
                    </a:solidFill>
                  </a:tcPr>
                </a:tc>
              </a:tr>
              <a:tr h="487680">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5</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cap="flat">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Piemonte Orientale</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77</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71</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98</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95</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79</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84,0</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cap="flat">
                      <a:noFill/>
                    </a:lnR>
                    <a:lnT>
                      <a:noFill/>
                    </a:lnT>
                    <a:lnB>
                      <a:noFill/>
                    </a:lnB>
                    <a:lnTlToBr>
                      <a:noFill/>
                    </a:lnTlToBr>
                    <a:lnBlToTr>
                      <a:noFill/>
                    </a:lnBlToTr>
                    <a:solidFill>
                      <a:srgbClr val="E7EBF7"/>
                    </a:solidFill>
                  </a:tcPr>
                </a:tc>
              </a:tr>
              <a:tr h="290513">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5</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cap="flat">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Foggia</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74</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99</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74</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94</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79</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84,0</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cap="flat">
                      <a:noFill/>
                    </a:lnR>
                    <a:lnT>
                      <a:noFill/>
                    </a:lnT>
                    <a:lnB>
                      <a:noFill/>
                    </a:lnB>
                    <a:lnTlToBr>
                      <a:noFill/>
                    </a:lnTlToBr>
                    <a:lnBlToTr>
                      <a:noFill/>
                    </a:lnBlToTr>
                    <a:solidFill>
                      <a:srgbClr val="F2F3F4"/>
                    </a:solidFill>
                  </a:tcPr>
                </a:tc>
              </a:tr>
              <a:tr h="290513">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cap="flat">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Catanzaro</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98</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73</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79</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89</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67</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81,2</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cap="flat">
                      <a:noFill/>
                    </a:lnR>
                    <a:lnT>
                      <a:noFill/>
                    </a:lnT>
                    <a:lnB>
                      <a:noFill/>
                    </a:lnB>
                    <a:lnTlToBr>
                      <a:noFill/>
                    </a:lnTlToBr>
                    <a:lnBlToTr>
                      <a:noFill/>
                    </a:lnBlToTr>
                    <a:solidFill>
                      <a:srgbClr val="E7EBF7"/>
                    </a:solidFill>
                  </a:tcPr>
                </a:tc>
              </a:tr>
              <a:tr h="290513">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cap="flat">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Cassino</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70</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92</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84</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84</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74</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80,8</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cap="flat">
                      <a:noFill/>
                    </a:lnR>
                    <a:lnT>
                      <a:noFill/>
                    </a:lnT>
                    <a:lnB>
                      <a:noFill/>
                    </a:lnB>
                    <a:lnTlToBr>
                      <a:noFill/>
                    </a:lnTlToBr>
                    <a:lnBlToTr>
                      <a:noFill/>
                    </a:lnBlToTr>
                    <a:solidFill>
                      <a:srgbClr val="F2F3F4"/>
                    </a:solidFill>
                  </a:tcPr>
                </a:tc>
              </a:tr>
              <a:tr h="290513">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9</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cap="flat">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Molise</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71</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85</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87</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82</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69</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78,8</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cap="flat">
                      <a:noFill/>
                    </a:lnR>
                    <a:lnT>
                      <a:noFill/>
                    </a:lnT>
                    <a:lnB>
                      <a:noFill/>
                    </a:lnB>
                    <a:lnTlToBr>
                      <a:noFill/>
                    </a:lnTlToBr>
                    <a:lnBlToTr>
                      <a:noFill/>
                    </a:lnBlToTr>
                    <a:solidFill>
                      <a:srgbClr val="E7EBF7"/>
                    </a:solidFill>
                  </a:tcPr>
                </a:tc>
              </a:tr>
              <a:tr h="290513">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10</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cap="flat">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Insubria</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73</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67</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86</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81</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82</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77,8</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cap="flat">
                      <a:noFill/>
                    </a:lnR>
                    <a:lnT>
                      <a:noFill/>
                    </a:lnT>
                    <a:lnB>
                      <a:noFill/>
                    </a:lnB>
                    <a:lnTlToBr>
                      <a:noFill/>
                    </a:lnTlToBr>
                    <a:lnBlToTr>
                      <a:noFill/>
                    </a:lnBlToTr>
                    <a:solidFill>
                      <a:srgbClr val="F2F3F4"/>
                    </a:solidFill>
                  </a:tcPr>
                </a:tc>
              </a:tr>
              <a:tr h="487680">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11</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cap="flat">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Reggio Calabria</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71</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77</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78</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71</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72</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a:noFill/>
                    </a:lnB>
                    <a:lnTlToBr>
                      <a:noFill/>
                    </a:lnTlToBr>
                    <a:lnBlToTr>
                      <a:noFill/>
                    </a:lnBlToTr>
                    <a:solidFill>
                      <a:srgbClr val="E7EBF7"/>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73,8</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cap="flat">
                      <a:noFill/>
                    </a:lnR>
                    <a:lnT>
                      <a:noFill/>
                    </a:lnT>
                    <a:lnB>
                      <a:noFill/>
                    </a:lnB>
                    <a:lnTlToBr>
                      <a:noFill/>
                    </a:lnTlToBr>
                    <a:lnBlToTr>
                      <a:noFill/>
                    </a:lnBlToTr>
                    <a:solidFill>
                      <a:srgbClr val="E7EBF7"/>
                    </a:solidFill>
                  </a:tcPr>
                </a:tc>
              </a:tr>
              <a:tr h="290513">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Calibri"/>
                          <a:ea typeface="ＭＳ 明朝" charset="-128"/>
                          <a:cs typeface="Tahoma" pitchFamily="34" charset="0"/>
                        </a:rPr>
                        <a:t> </a:t>
                      </a: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12</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cap="flat">
                      <a:noFill/>
                    </a:lnL>
                    <a:lnR>
                      <a:noFill/>
                    </a:lnR>
                    <a:lnT>
                      <a:noFill/>
                    </a:lnT>
                    <a:lnB cap="flat">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Sannio</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horzOverflow="overflow">
                    <a:lnL>
                      <a:noFill/>
                    </a:lnL>
                    <a:lnR>
                      <a:noFill/>
                    </a:lnR>
                    <a:lnT>
                      <a:noFill/>
                    </a:lnT>
                    <a:lnB cap="flat">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66</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cap="flat">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73</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cap="flat">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89</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cap="flat">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66</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cap="flat">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71</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a:noFill/>
                    </a:lnR>
                    <a:lnT>
                      <a:noFill/>
                    </a:lnT>
                    <a:lnB cap="flat">
                      <a:noFill/>
                    </a:lnB>
                    <a:lnTlToBr>
                      <a:noFill/>
                    </a:lnTlToBr>
                    <a:lnBlToTr>
                      <a:noFill/>
                    </a:lnBlToTr>
                    <a:solidFill>
                      <a:srgbClr val="F2F3F4"/>
                    </a:solidFill>
                  </a:tcPr>
                </a:tc>
                <a:tc>
                  <a:txBody>
                    <a:bodyPr/>
                    <a:lstStyle>
                      <a:lvl1pPr eaLnBrk="0" hangingPunct="0">
                        <a:spcBef>
                          <a:spcPct val="20000"/>
                        </a:spcBef>
                        <a:buClr>
                          <a:schemeClr val="hlink"/>
                        </a:buClr>
                        <a:buSzPct val="70000"/>
                        <a:buFont typeface="Wingdings" pitchFamily="2" charset="2"/>
                        <a:defRPr sz="2800">
                          <a:solidFill>
                            <a:schemeClr val="tx1"/>
                          </a:solidFill>
                          <a:latin typeface="Garamond" pitchFamily="18" charset="0"/>
                          <a:ea typeface="ＭＳ Ｐゴシック" charset="-128"/>
                          <a:cs typeface="Arial" charset="0"/>
                        </a:defRPr>
                      </a:lvl1pPr>
                      <a:lvl2pPr eaLnBrk="0" hangingPunct="0">
                        <a:spcBef>
                          <a:spcPct val="20000"/>
                        </a:spcBef>
                        <a:buClr>
                          <a:schemeClr val="accent2"/>
                        </a:buClr>
                        <a:buSzPct val="70000"/>
                        <a:buFont typeface="Wingdings" pitchFamily="2" charset="2"/>
                        <a:defRPr sz="2400">
                          <a:solidFill>
                            <a:schemeClr val="tx1"/>
                          </a:solidFill>
                          <a:latin typeface="Garamond" pitchFamily="18" charset="0"/>
                          <a:ea typeface="ＭＳ Ｐゴシック" charset="-128"/>
                          <a:cs typeface="Arial" charset="0"/>
                        </a:defRPr>
                      </a:lvl2pPr>
                      <a:lvl3pPr eaLnBrk="0" hangingPunct="0">
                        <a:spcBef>
                          <a:spcPct val="20000"/>
                        </a:spcBef>
                        <a:buClr>
                          <a:schemeClr val="tx2"/>
                        </a:buClr>
                        <a:buSzPct val="70000"/>
                        <a:buFont typeface="Wingdings" pitchFamily="2" charset="2"/>
                        <a:defRPr sz="2000">
                          <a:solidFill>
                            <a:schemeClr val="tx1"/>
                          </a:solidFill>
                          <a:latin typeface="Garamond" pitchFamily="18" charset="0"/>
                          <a:ea typeface="ＭＳ Ｐゴシック" charset="-128"/>
                          <a:cs typeface="Arial" charset="0"/>
                        </a:defRPr>
                      </a:lvl3pPr>
                      <a:lvl4pPr eaLnBrk="0" hangingPunct="0">
                        <a:spcBef>
                          <a:spcPct val="20000"/>
                        </a:spcBef>
                        <a:buClr>
                          <a:schemeClr val="accent2"/>
                        </a:buClr>
                        <a:buSzPct val="70000"/>
                        <a:buFont typeface="Wingdings" pitchFamily="2" charset="2"/>
                        <a:defRPr>
                          <a:solidFill>
                            <a:schemeClr val="tx1"/>
                          </a:solidFill>
                          <a:latin typeface="Garamond" pitchFamily="18" charset="0"/>
                          <a:ea typeface="ＭＳ Ｐゴシック" charset="-128"/>
                          <a:cs typeface="Arial" charset="0"/>
                        </a:defRPr>
                      </a:lvl4pPr>
                      <a:lvl5pPr eaLnBrk="0" hangingPunct="0">
                        <a:spcBef>
                          <a:spcPct val="20000"/>
                        </a:spcBef>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5pPr>
                      <a:lvl6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6pPr>
                      <a:lvl7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7pPr>
                      <a:lvl8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8pPr>
                      <a:lvl9pPr eaLnBrk="0" fontAlgn="base" hangingPunct="0">
                        <a:spcBef>
                          <a:spcPct val="20000"/>
                        </a:spcBef>
                        <a:spcAft>
                          <a:spcPct val="0"/>
                        </a:spcAft>
                        <a:buClr>
                          <a:schemeClr val="hlink"/>
                        </a:buClr>
                        <a:buSzPct val="70000"/>
                        <a:buFont typeface="Wingdings" pitchFamily="2" charset="2"/>
                        <a:defRPr>
                          <a:solidFill>
                            <a:schemeClr val="tx1"/>
                          </a:solidFill>
                          <a:latin typeface="Garamond" pitchFamily="18" charset="0"/>
                          <a:ea typeface="ＭＳ Ｐゴシック"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smtClean="0">
                          <a:ln>
                            <a:noFill/>
                          </a:ln>
                          <a:solidFill>
                            <a:srgbClr val="000000"/>
                          </a:solidFill>
                          <a:effectLst/>
                          <a:latin typeface="Tahoma" pitchFamily="34" charset="0"/>
                          <a:ea typeface="ＭＳ 明朝" charset="-128"/>
                          <a:cs typeface="Tahoma" pitchFamily="34" charset="0"/>
                        </a:rPr>
                        <a:t>73,0</a:t>
                      </a:r>
                      <a:endParaRPr kumimoji="0" lang="it-IT" altLang="it-IT" sz="1800" b="0" i="0" u="none" strike="noStrike" cap="none" normalizeH="0" baseline="0" smtClean="0">
                        <a:ln>
                          <a:noFill/>
                        </a:ln>
                        <a:solidFill>
                          <a:schemeClr val="tx1"/>
                        </a:solidFill>
                        <a:effectLst/>
                        <a:latin typeface="Calibri" pitchFamily="34" charset="0"/>
                        <a:ea typeface="ＭＳ 明朝" charset="-128"/>
                        <a:cs typeface="Tahoma" pitchFamily="34" charset="0"/>
                      </a:endParaRPr>
                    </a:p>
                  </a:txBody>
                  <a:tcPr anchor="ctr" horzOverflow="overflow">
                    <a:lnL>
                      <a:noFill/>
                    </a:lnL>
                    <a:lnR cap="flat">
                      <a:noFill/>
                    </a:lnR>
                    <a:lnT>
                      <a:noFill/>
                    </a:lnT>
                    <a:lnB cap="flat">
                      <a:noFill/>
                    </a:lnB>
                    <a:lnTlToBr>
                      <a:noFill/>
                    </a:lnTlToBr>
                    <a:lnBlToTr>
                      <a:noFill/>
                    </a:lnBlToTr>
                    <a:solidFill>
                      <a:srgbClr val="F2F3F4"/>
                    </a:solidFill>
                  </a:tcPr>
                </a:tc>
              </a:tr>
            </a:tbl>
          </a:graphicData>
        </a:graphic>
      </p:graphicFrame>
    </p:spTree>
    <p:extLst>
      <p:ext uri="{BB962C8B-B14F-4D97-AF65-F5344CB8AC3E}">
        <p14:creationId xmlns:p14="http://schemas.microsoft.com/office/powerpoint/2010/main" val="3198273360"/>
      </p:ext>
    </p:extLst>
  </p:cSld>
  <p:clrMapOvr>
    <a:masterClrMapping/>
  </p:clrMapOvr>
  <p:transition advTm="2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3000"/>
                                  </p:stCondLst>
                                  <p:childTnLst>
                                    <p:set>
                                      <p:cBhvr>
                                        <p:cTn id="6" dur="1" fill="hold">
                                          <p:stCondLst>
                                            <p:cond delay="0"/>
                                          </p:stCondLst>
                                        </p:cTn>
                                        <p:tgtEl>
                                          <p:spTgt spid="18443"/>
                                        </p:tgtEl>
                                        <p:attrNameLst>
                                          <p:attrName>style.visibility</p:attrName>
                                        </p:attrNameLst>
                                      </p:cBhvr>
                                      <p:to>
                                        <p:strVal val="visible"/>
                                      </p:to>
                                    </p:set>
                                    <p:animEffect transition="in" filter="strips(downRight)">
                                      <p:cBhvr>
                                        <p:cTn id="7" dur="500"/>
                                        <p:tgtEl>
                                          <p:spTgt spid="18443"/>
                                        </p:tgtEl>
                                      </p:cBhvr>
                                    </p:animEffect>
                                  </p:childTnLst>
                                </p:cTn>
                              </p:par>
                            </p:childTnLst>
                          </p:cTn>
                        </p:par>
                        <p:par>
                          <p:cTn id="8" fill="hold" nodeType="afterGroup">
                            <p:stCondLst>
                              <p:cond delay="3500"/>
                            </p:stCondLst>
                            <p:childTnLst>
                              <p:par>
                                <p:cTn id="9" presetID="1" presetClass="entr" presetSubtype="0" fill="hold" grpId="0" nodeType="afterEffect">
                                  <p:stCondLst>
                                    <p:cond delay="0"/>
                                  </p:stCondLst>
                                  <p:childTnLst>
                                    <p:set>
                                      <p:cBhvr>
                                        <p:cTn id="10" dur="1" fill="hold">
                                          <p:stCondLst>
                                            <p:cond delay="499"/>
                                          </p:stCondLst>
                                        </p:cTn>
                                        <p:tgtEl>
                                          <p:spTgt spid="225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3" grpId="0" autoUpdateAnimBg="0"/>
      <p:bldP spid="2253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7" name="Text Box 5"/>
          <p:cNvSpPr txBox="1">
            <a:spLocks noChangeArrowheads="1"/>
          </p:cNvSpPr>
          <p:nvPr/>
        </p:nvSpPr>
        <p:spPr bwMode="auto">
          <a:xfrm>
            <a:off x="228600" y="3276600"/>
            <a:ext cx="4191000" cy="340735"/>
          </a:xfrm>
          <a:prstGeom prst="rect">
            <a:avLst/>
          </a:prstGeom>
          <a:noFill/>
          <a:ln w="9525">
            <a:noFill/>
            <a:miter lim="800000"/>
            <a:headEnd/>
            <a:tailEnd/>
          </a:ln>
          <a:effectLst/>
        </p:spPr>
        <p:txBody>
          <a:bodyPr lIns="90000" tIns="46800" rIns="90000" bIns="46800">
            <a:spAutoFit/>
          </a:bodyPr>
          <a:lstStyle/>
          <a:p>
            <a:pPr>
              <a:lnSpc>
                <a:spcPct val="100000"/>
              </a:lnSpc>
              <a:buFont typeface="Wingdings" pitchFamily="2" charset="2"/>
              <a:buChar char="n"/>
            </a:pPr>
            <a:endParaRPr lang="es-AR" sz="1600" dirty="0">
              <a:effectLst/>
            </a:endParaRPr>
          </a:p>
        </p:txBody>
      </p:sp>
      <p:sp>
        <p:nvSpPr>
          <p:cNvPr id="146439" name="Text Box 7"/>
          <p:cNvSpPr txBox="1">
            <a:spLocks noChangeArrowheads="1"/>
          </p:cNvSpPr>
          <p:nvPr/>
        </p:nvSpPr>
        <p:spPr bwMode="auto">
          <a:xfrm>
            <a:off x="457200" y="304800"/>
            <a:ext cx="7710488" cy="907044"/>
          </a:xfrm>
          <a:prstGeom prst="rect">
            <a:avLst/>
          </a:prstGeom>
          <a:noFill/>
          <a:ln w="9525">
            <a:noFill/>
            <a:miter lim="800000"/>
            <a:headEnd/>
            <a:tailEnd/>
          </a:ln>
          <a:effectLst/>
        </p:spPr>
        <p:txBody>
          <a:bodyPr lIns="90000" tIns="46800" rIns="90000" bIns="46800">
            <a:spAutoFit/>
          </a:bodyPr>
          <a:lstStyle/>
          <a:p>
            <a:pPr algn="ctr">
              <a:lnSpc>
                <a:spcPct val="100000"/>
              </a:lnSpc>
            </a:pPr>
            <a:r>
              <a:rPr lang="it-IT" sz="2400" b="1" dirty="0" smtClean="0"/>
              <a:t>Sistema </a:t>
            </a:r>
            <a:r>
              <a:rPr lang="it-IT" sz="2400" b="1" dirty="0"/>
              <a:t>Universitario </a:t>
            </a:r>
            <a:r>
              <a:rPr lang="it-IT" sz="2400" b="1" dirty="0" smtClean="0"/>
              <a:t>Italiano: </a:t>
            </a:r>
            <a:endParaRPr lang="it-IT" sz="2400" b="1" dirty="0"/>
          </a:p>
          <a:p>
            <a:pPr algn="ctr">
              <a:lnSpc>
                <a:spcPct val="100000"/>
              </a:lnSpc>
            </a:pPr>
            <a:r>
              <a:rPr lang="it-IT" sz="2400" b="1" dirty="0"/>
              <a:t>C</a:t>
            </a:r>
            <a:r>
              <a:rPr lang="it-IT" sz="2400" b="1" dirty="0" smtClean="0"/>
              <a:t>aracterísticas</a:t>
            </a:r>
            <a:r>
              <a:rPr lang="it-IT" sz="2400" b="1" dirty="0" smtClean="0">
                <a:latin typeface="Batang" pitchFamily="18" charset="-127"/>
              </a:rPr>
              <a:t> </a:t>
            </a:r>
            <a:endParaRPr lang="it-IT" sz="2400" b="1" dirty="0">
              <a:latin typeface="Batang" pitchFamily="18" charset="-127"/>
            </a:endParaRPr>
          </a:p>
        </p:txBody>
      </p:sp>
      <p:sp>
        <p:nvSpPr>
          <p:cNvPr id="146440" name="Text Box 8"/>
          <p:cNvSpPr txBox="1">
            <a:spLocks noChangeArrowheads="1"/>
          </p:cNvSpPr>
          <p:nvPr/>
        </p:nvSpPr>
        <p:spPr bwMode="auto">
          <a:xfrm>
            <a:off x="135909" y="2852160"/>
            <a:ext cx="4114800" cy="1069975"/>
          </a:xfrm>
          <a:prstGeom prst="rect">
            <a:avLst/>
          </a:prstGeom>
          <a:solidFill>
            <a:schemeClr val="bg1"/>
          </a:solidFill>
          <a:ln w="9525">
            <a:noFill/>
            <a:miter lim="800000"/>
            <a:headEnd/>
            <a:tailEnd/>
          </a:ln>
          <a:effectLst/>
        </p:spPr>
        <p:txBody>
          <a:bodyPr lIns="90000" tIns="46800" rIns="90000" bIns="46800">
            <a:spAutoFit/>
          </a:bodyPr>
          <a:lstStyle/>
          <a:p>
            <a:pPr>
              <a:lnSpc>
                <a:spcPct val="100000"/>
              </a:lnSpc>
              <a:buFont typeface="Wingdings" pitchFamily="2" charset="2"/>
              <a:buChar char="n"/>
            </a:pPr>
            <a:r>
              <a:rPr lang="it-IT" sz="1600" dirty="0">
                <a:effectLst/>
              </a:rPr>
              <a:t> </a:t>
            </a:r>
            <a:r>
              <a:rPr lang="it-IT" sz="1600" dirty="0" smtClean="0">
                <a:effectLst/>
              </a:rPr>
              <a:t>De </a:t>
            </a:r>
            <a:r>
              <a:rPr lang="it-IT" sz="1600" dirty="0">
                <a:effectLst/>
              </a:rPr>
              <a:t>acuerdo con los datos del MIUR (Ministerio de </a:t>
            </a:r>
            <a:r>
              <a:rPr lang="it-IT" sz="1600" dirty="0" smtClean="0">
                <a:effectLst/>
              </a:rPr>
              <a:t>Educación, </a:t>
            </a:r>
            <a:r>
              <a:rPr lang="it-IT" sz="1600" dirty="0">
                <a:effectLst/>
              </a:rPr>
              <a:t>Universidad e Investigación</a:t>
            </a:r>
            <a:r>
              <a:rPr lang="it-IT" sz="1600" dirty="0" smtClean="0">
                <a:effectLst/>
              </a:rPr>
              <a:t>), </a:t>
            </a:r>
            <a:r>
              <a:rPr lang="it-IT" sz="1600" b="1" dirty="0" smtClean="0">
                <a:effectLst/>
              </a:rPr>
              <a:t>las Universidades italianas son 96</a:t>
            </a:r>
            <a:r>
              <a:rPr lang="it-IT" sz="1600" dirty="0" smtClean="0">
                <a:effectLst/>
              </a:rPr>
              <a:t>.</a:t>
            </a:r>
            <a:endParaRPr lang="it-IT" sz="1600" dirty="0">
              <a:effectLst/>
            </a:endParaRPr>
          </a:p>
        </p:txBody>
      </p:sp>
      <p:sp>
        <p:nvSpPr>
          <p:cNvPr id="146441" name="Text Box 9"/>
          <p:cNvSpPr txBox="1">
            <a:spLocks noChangeArrowheads="1"/>
          </p:cNvSpPr>
          <p:nvPr/>
        </p:nvSpPr>
        <p:spPr bwMode="auto">
          <a:xfrm>
            <a:off x="152400" y="4648200"/>
            <a:ext cx="4081818" cy="1196354"/>
          </a:xfrm>
          <a:prstGeom prst="rect">
            <a:avLst/>
          </a:prstGeom>
          <a:solidFill>
            <a:schemeClr val="bg1"/>
          </a:solidFill>
          <a:ln w="9525">
            <a:noFill/>
            <a:miter lim="800000"/>
            <a:headEnd/>
            <a:tailEnd/>
          </a:ln>
          <a:effectLst/>
        </p:spPr>
        <p:txBody>
          <a:bodyPr wrap="square" lIns="90000" tIns="46800" rIns="90000" bIns="46800">
            <a:spAutoFit/>
          </a:bodyPr>
          <a:lstStyle/>
          <a:p>
            <a:pPr>
              <a:lnSpc>
                <a:spcPct val="100000"/>
              </a:lnSpc>
              <a:buFont typeface="Wingdings" pitchFamily="2" charset="2"/>
              <a:buChar char="n"/>
            </a:pPr>
            <a:r>
              <a:rPr lang="es-AR" sz="1600" dirty="0">
                <a:effectLst/>
              </a:rPr>
              <a:t> </a:t>
            </a:r>
            <a:r>
              <a:rPr lang="es-AR" sz="1600" b="1" dirty="0">
                <a:effectLst/>
              </a:rPr>
              <a:t>Distribución regional, o incluso </a:t>
            </a:r>
            <a:r>
              <a:rPr lang="es-AR" sz="1600" b="1" dirty="0" smtClean="0">
                <a:effectLst/>
              </a:rPr>
              <a:t>local, </a:t>
            </a:r>
            <a:r>
              <a:rPr lang="es-AR" sz="1600" b="1" dirty="0">
                <a:effectLst/>
              </a:rPr>
              <a:t>de </a:t>
            </a:r>
            <a:r>
              <a:rPr lang="es-AR" sz="1600" b="1" dirty="0" smtClean="0">
                <a:effectLst/>
              </a:rPr>
              <a:t>las universidades</a:t>
            </a:r>
            <a:r>
              <a:rPr lang="es-AR" sz="1600" dirty="0" smtClean="0">
                <a:effectLst/>
              </a:rPr>
              <a:t>, </a:t>
            </a:r>
            <a:r>
              <a:rPr lang="es-AR" sz="1600" dirty="0">
                <a:effectLst/>
              </a:rPr>
              <a:t>cada </a:t>
            </a:r>
            <a:r>
              <a:rPr lang="es-AR" sz="1600" dirty="0" smtClean="0">
                <a:effectLst/>
              </a:rPr>
              <a:t>una </a:t>
            </a:r>
            <a:r>
              <a:rPr lang="es-AR" sz="1600" dirty="0">
                <a:effectLst/>
              </a:rPr>
              <a:t>con sus peculiaridades y puntos de </a:t>
            </a:r>
            <a:r>
              <a:rPr lang="es-AR" sz="1600" dirty="0" smtClean="0">
                <a:effectLst/>
              </a:rPr>
              <a:t>excelencia.</a:t>
            </a:r>
            <a:r>
              <a:rPr lang="es-AR" dirty="0" smtClean="0">
                <a:effectLst/>
                <a:latin typeface="Batang" pitchFamily="18" charset="-127"/>
              </a:rPr>
              <a:t> </a:t>
            </a:r>
            <a:endParaRPr lang="es-ES" u="sng" dirty="0">
              <a:effectLst/>
              <a:latin typeface="Batang" pitchFamily="18" charset="-127"/>
            </a:endParaRPr>
          </a:p>
          <a:p>
            <a:pPr>
              <a:lnSpc>
                <a:spcPct val="100000"/>
              </a:lnSpc>
            </a:pPr>
            <a:endParaRPr lang="it-IT" dirty="0">
              <a:effectLst/>
              <a:latin typeface="Batang" pitchFamily="18" charset="-127"/>
            </a:endParaRPr>
          </a:p>
        </p:txBody>
      </p:sp>
      <p:sp>
        <p:nvSpPr>
          <p:cNvPr id="146443" name="Text Box 11"/>
          <p:cNvSpPr txBox="1">
            <a:spLocks noChangeArrowheads="1"/>
          </p:cNvSpPr>
          <p:nvPr/>
        </p:nvSpPr>
        <p:spPr bwMode="auto">
          <a:xfrm>
            <a:off x="152400" y="4114800"/>
            <a:ext cx="4002088" cy="340735"/>
          </a:xfrm>
          <a:prstGeom prst="rect">
            <a:avLst/>
          </a:prstGeom>
          <a:noFill/>
          <a:ln w="9525" algn="ctr">
            <a:noFill/>
            <a:miter lim="800000"/>
            <a:headEnd/>
            <a:tailEnd/>
          </a:ln>
          <a:effectLst/>
        </p:spPr>
        <p:txBody>
          <a:bodyPr lIns="90000" tIns="46800" rIns="90000" bIns="46800">
            <a:spAutoFit/>
          </a:bodyPr>
          <a:lstStyle/>
          <a:p>
            <a:pPr>
              <a:lnSpc>
                <a:spcPct val="100000"/>
              </a:lnSpc>
              <a:buFont typeface="Wingdings" pitchFamily="2" charset="2"/>
              <a:buChar char="n"/>
            </a:pPr>
            <a:r>
              <a:rPr lang="it-IT" sz="1600" dirty="0">
                <a:effectLst/>
              </a:rPr>
              <a:t> </a:t>
            </a:r>
            <a:r>
              <a:rPr lang="it-IT" sz="1600" b="1" dirty="0">
                <a:effectLst/>
              </a:rPr>
              <a:t>Sistema prevalentemente </a:t>
            </a:r>
            <a:r>
              <a:rPr lang="it-IT" sz="1600" b="1" dirty="0" smtClean="0">
                <a:effectLst/>
              </a:rPr>
              <a:t>público</a:t>
            </a:r>
            <a:r>
              <a:rPr lang="it-IT" sz="1600" dirty="0" smtClean="0">
                <a:effectLst/>
              </a:rPr>
              <a:t>.</a:t>
            </a:r>
            <a:endParaRPr lang="it-IT" sz="1600" dirty="0">
              <a:effectLst/>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1295400"/>
            <a:ext cx="4267200" cy="5334000"/>
          </a:xfrm>
          <a:prstGeom prst="rect">
            <a:avLst/>
          </a:prstGeom>
        </p:spPr>
      </p:pic>
    </p:spTree>
  </p:cSld>
  <p:clrMapOvr>
    <a:masterClrMapping/>
  </p:clrMapOvr>
  <p:transition spd="slow">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7" name="Rectangle 3"/>
          <p:cNvSpPr>
            <a:spLocks noGrp="1" noChangeArrowheads="1"/>
          </p:cNvSpPr>
          <p:nvPr>
            <p:ph type="body" idx="1"/>
          </p:nvPr>
        </p:nvSpPr>
        <p:spPr>
          <a:xfrm>
            <a:off x="228600" y="1676400"/>
            <a:ext cx="8382000" cy="4038600"/>
          </a:xfrm>
        </p:spPr>
        <p:txBody>
          <a:bodyPr/>
          <a:lstStyle/>
          <a:p>
            <a:pPr algn="just">
              <a:lnSpc>
                <a:spcPct val="90000"/>
              </a:lnSpc>
            </a:pPr>
            <a:r>
              <a:rPr lang="es-AR" sz="2000" b="1" dirty="0" smtClean="0">
                <a:latin typeface="Book Antiqua" pitchFamily="18" charset="0"/>
                <a:cs typeface="Times New Roman" pitchFamily="18" charset="0"/>
              </a:rPr>
              <a:t>Instituto </a:t>
            </a:r>
            <a:r>
              <a:rPr lang="es-AR" sz="2000" b="1" dirty="0">
                <a:latin typeface="Book Antiqua" pitchFamily="18" charset="0"/>
                <a:cs typeface="Times New Roman" pitchFamily="18" charset="0"/>
              </a:rPr>
              <a:t>Italiano </a:t>
            </a:r>
            <a:r>
              <a:rPr lang="es-AR" sz="2000" b="1" dirty="0" smtClean="0">
                <a:latin typeface="Book Antiqua" pitchFamily="18" charset="0"/>
                <a:cs typeface="Times New Roman" pitchFamily="18" charset="0"/>
              </a:rPr>
              <a:t>de </a:t>
            </a:r>
            <a:r>
              <a:rPr lang="es-AR" sz="2000" b="1" dirty="0">
                <a:latin typeface="Book Antiqua" pitchFamily="18" charset="0"/>
                <a:cs typeface="Times New Roman" pitchFamily="18" charset="0"/>
              </a:rPr>
              <a:t>Cultura en Buenos Aires</a:t>
            </a:r>
            <a:endParaRPr lang="es-ES" sz="2000" dirty="0">
              <a:latin typeface="Book Antiqua" pitchFamily="18" charset="0"/>
              <a:cs typeface="Times New Roman" pitchFamily="18" charset="0"/>
            </a:endParaRPr>
          </a:p>
          <a:p>
            <a:pPr algn="just">
              <a:lnSpc>
                <a:spcPct val="90000"/>
              </a:lnSpc>
              <a:buFont typeface="Wingdings" pitchFamily="2" charset="2"/>
              <a:buNone/>
            </a:pPr>
            <a:r>
              <a:rPr lang="es-AR" sz="1600" dirty="0">
                <a:latin typeface="Book Antiqua" pitchFamily="18" charset="0"/>
                <a:cs typeface="Times New Roman" pitchFamily="18" charset="0"/>
              </a:rPr>
              <a:t>	La Embajada de Italia en </a:t>
            </a:r>
            <a:r>
              <a:rPr lang="es-AR" sz="1600" dirty="0" smtClean="0">
                <a:latin typeface="Book Antiqua" pitchFamily="18" charset="0"/>
                <a:cs typeface="Times New Roman" pitchFamily="18" charset="0"/>
              </a:rPr>
              <a:t>Argentina </a:t>
            </a:r>
            <a:r>
              <a:rPr lang="es-AR" sz="1600" dirty="0">
                <a:latin typeface="Book Antiqua" pitchFamily="18" charset="0"/>
                <a:cs typeface="Times New Roman" pitchFamily="18" charset="0"/>
              </a:rPr>
              <a:t>ofrece a través de su Oficina Cultural, el Instituto Italiano de Cultura, información sobre becas de estudio y cursos a nivel </a:t>
            </a:r>
            <a:r>
              <a:rPr lang="es-AR" sz="1600" dirty="0" smtClean="0">
                <a:latin typeface="Book Antiqua" pitchFamily="18" charset="0"/>
                <a:cs typeface="Times New Roman" pitchFamily="18" charset="0"/>
              </a:rPr>
              <a:t>de posgrado.</a:t>
            </a:r>
            <a:endParaRPr lang="es-AR" sz="1600" dirty="0">
              <a:latin typeface="Book Antiqua" pitchFamily="18" charset="0"/>
              <a:cs typeface="Times New Roman" pitchFamily="18" charset="0"/>
            </a:endParaRPr>
          </a:p>
          <a:p>
            <a:pPr algn="just">
              <a:lnSpc>
                <a:spcPct val="90000"/>
              </a:lnSpc>
              <a:buFont typeface="Wingdings" pitchFamily="2" charset="2"/>
              <a:buNone/>
            </a:pPr>
            <a:endParaRPr lang="es-ES" sz="1600" dirty="0">
              <a:latin typeface="Book Antiqua" pitchFamily="18" charset="0"/>
              <a:cs typeface="Times New Roman" pitchFamily="18" charset="0"/>
            </a:endParaRPr>
          </a:p>
          <a:p>
            <a:pPr algn="just">
              <a:lnSpc>
                <a:spcPct val="90000"/>
              </a:lnSpc>
              <a:buFont typeface="Wingdings" pitchFamily="2" charset="2"/>
              <a:buNone/>
            </a:pPr>
            <a:r>
              <a:rPr lang="es-AR" sz="1600" b="1" dirty="0">
                <a:latin typeface="Book Antiqua" pitchFamily="18" charset="0"/>
                <a:cs typeface="Times New Roman" pitchFamily="18" charset="0"/>
              </a:rPr>
              <a:t>Contacto:</a:t>
            </a:r>
            <a:endParaRPr lang="es-ES" sz="1600" b="1" dirty="0">
              <a:latin typeface="Book Antiqua" pitchFamily="18" charset="0"/>
              <a:cs typeface="Times New Roman" pitchFamily="18" charset="0"/>
            </a:endParaRPr>
          </a:p>
          <a:p>
            <a:pPr algn="just">
              <a:lnSpc>
                <a:spcPct val="90000"/>
              </a:lnSpc>
              <a:buFont typeface="Wingdings" pitchFamily="2" charset="2"/>
              <a:buNone/>
            </a:pPr>
            <a:r>
              <a:rPr lang="en-GB" sz="1600" dirty="0">
                <a:latin typeface="Book Antiqua" pitchFamily="18" charset="0"/>
                <a:cs typeface="Times New Roman" pitchFamily="18" charset="0"/>
                <a:hlinkClick r:id="rId3"/>
              </a:rPr>
              <a:t>www.iicbuenosaires.esteri.it</a:t>
            </a:r>
            <a:r>
              <a:rPr lang="en-GB" sz="1600" dirty="0">
                <a:latin typeface="Book Antiqua" pitchFamily="18" charset="0"/>
                <a:cs typeface="Times New Roman" pitchFamily="18" charset="0"/>
              </a:rPr>
              <a:t> </a:t>
            </a:r>
            <a:endParaRPr lang="en-GB" sz="1600" dirty="0" smtClean="0">
              <a:latin typeface="Book Antiqua" pitchFamily="18" charset="0"/>
              <a:cs typeface="Times New Roman" pitchFamily="18" charset="0"/>
            </a:endParaRPr>
          </a:p>
          <a:p>
            <a:pPr algn="just">
              <a:lnSpc>
                <a:spcPct val="90000"/>
              </a:lnSpc>
              <a:buFont typeface="Wingdings" pitchFamily="2" charset="2"/>
              <a:buNone/>
            </a:pPr>
            <a:endParaRPr lang="en-GB" sz="1600" dirty="0">
              <a:latin typeface="Book Antiqua" pitchFamily="18" charset="0"/>
              <a:cs typeface="Times New Roman" pitchFamily="18" charset="0"/>
            </a:endParaRPr>
          </a:p>
          <a:p>
            <a:pPr algn="just">
              <a:lnSpc>
                <a:spcPct val="90000"/>
              </a:lnSpc>
              <a:buFont typeface="Wingdings" pitchFamily="2" charset="2"/>
              <a:buNone/>
            </a:pPr>
            <a:endParaRPr lang="es-ES" sz="1200" dirty="0">
              <a:latin typeface="Book Antiqua" pitchFamily="18" charset="0"/>
              <a:cs typeface="Times New Roman" pitchFamily="18" charset="0"/>
            </a:endParaRPr>
          </a:p>
          <a:p>
            <a:pPr algn="just">
              <a:lnSpc>
                <a:spcPct val="90000"/>
              </a:lnSpc>
            </a:pPr>
            <a:r>
              <a:rPr lang="es-AR" sz="2000" b="1" dirty="0">
                <a:latin typeface="Book Antiqua" pitchFamily="18" charset="0"/>
                <a:cs typeface="Times New Roman" pitchFamily="18" charset="0"/>
              </a:rPr>
              <a:t>Agregaduría Científica de la Embajada de Italia en Buenos Aires</a:t>
            </a:r>
            <a:endParaRPr lang="es-ES" sz="2000" dirty="0">
              <a:latin typeface="Book Antiqua" pitchFamily="18" charset="0"/>
              <a:cs typeface="Times New Roman" pitchFamily="18" charset="0"/>
            </a:endParaRPr>
          </a:p>
          <a:p>
            <a:pPr algn="just">
              <a:lnSpc>
                <a:spcPct val="90000"/>
              </a:lnSpc>
              <a:buFont typeface="Wingdings" pitchFamily="2" charset="2"/>
              <a:buNone/>
            </a:pPr>
            <a:r>
              <a:rPr lang="es-AR" sz="1600" dirty="0">
                <a:latin typeface="Book Antiqua" pitchFamily="18" charset="0"/>
                <a:cs typeface="Times New Roman" pitchFamily="18" charset="0"/>
              </a:rPr>
              <a:t>	La oficina del A</a:t>
            </a:r>
            <a:r>
              <a:rPr lang="es-AR" sz="1600" dirty="0" smtClean="0">
                <a:latin typeface="Book Antiqua" pitchFamily="18" charset="0"/>
                <a:cs typeface="Times New Roman" pitchFamily="18" charset="0"/>
              </a:rPr>
              <a:t>gregado </a:t>
            </a:r>
            <a:r>
              <a:rPr lang="es-AR" sz="1600" dirty="0">
                <a:latin typeface="Book Antiqua" pitchFamily="18" charset="0"/>
                <a:cs typeface="Times New Roman" pitchFamily="18" charset="0"/>
              </a:rPr>
              <a:t>C</a:t>
            </a:r>
            <a:r>
              <a:rPr lang="es-AR" sz="1600" dirty="0" smtClean="0">
                <a:latin typeface="Book Antiqua" pitchFamily="18" charset="0"/>
                <a:cs typeface="Times New Roman" pitchFamily="18" charset="0"/>
              </a:rPr>
              <a:t>ientífico </a:t>
            </a:r>
            <a:r>
              <a:rPr lang="es-AR" sz="1600" dirty="0">
                <a:latin typeface="Book Antiqua" pitchFamily="18" charset="0"/>
                <a:cs typeface="Times New Roman" pitchFamily="18" charset="0"/>
              </a:rPr>
              <a:t>de la Embajada de Italia en Buenos Aires se encarga de coordinar becas de estudio </a:t>
            </a:r>
            <a:r>
              <a:rPr lang="es-AR" sz="1600" dirty="0" smtClean="0">
                <a:latin typeface="Book Antiqua" pitchFamily="18" charset="0"/>
                <a:cs typeface="Times New Roman" pitchFamily="18" charset="0"/>
              </a:rPr>
              <a:t>científicas, </a:t>
            </a:r>
            <a:r>
              <a:rPr lang="es-AR" sz="1600" dirty="0">
                <a:latin typeface="Book Antiqua" pitchFamily="18" charset="0"/>
                <a:cs typeface="Times New Roman" pitchFamily="18" charset="0"/>
              </a:rPr>
              <a:t>encuadradas en el programa de Cooperación </a:t>
            </a:r>
            <a:r>
              <a:rPr lang="es-AR" sz="1600" dirty="0" smtClean="0">
                <a:latin typeface="Book Antiqua" pitchFamily="18" charset="0"/>
                <a:cs typeface="Times New Roman" pitchFamily="18" charset="0"/>
              </a:rPr>
              <a:t>Científica </a:t>
            </a:r>
            <a:r>
              <a:rPr lang="es-AR" sz="1600" dirty="0">
                <a:latin typeface="Book Antiqua" pitchFamily="18" charset="0"/>
                <a:cs typeface="Times New Roman" pitchFamily="18" charset="0"/>
              </a:rPr>
              <a:t>entre Italia </a:t>
            </a:r>
            <a:r>
              <a:rPr lang="es-AR" sz="1600" dirty="0" smtClean="0">
                <a:latin typeface="Book Antiqua" pitchFamily="18" charset="0"/>
                <a:cs typeface="Times New Roman" pitchFamily="18" charset="0"/>
              </a:rPr>
              <a:t>y </a:t>
            </a:r>
            <a:r>
              <a:rPr lang="es-AR" sz="1600" dirty="0">
                <a:latin typeface="Book Antiqua" pitchFamily="18" charset="0"/>
                <a:cs typeface="Times New Roman" pitchFamily="18" charset="0"/>
              </a:rPr>
              <a:t>Argentina. </a:t>
            </a:r>
          </a:p>
          <a:p>
            <a:pPr algn="just">
              <a:lnSpc>
                <a:spcPct val="90000"/>
              </a:lnSpc>
              <a:buFont typeface="Wingdings" pitchFamily="2" charset="2"/>
              <a:buNone/>
            </a:pPr>
            <a:r>
              <a:rPr lang="es-AR" sz="1600" dirty="0">
                <a:latin typeface="Book Antiqua" pitchFamily="18" charset="0"/>
                <a:cs typeface="Times New Roman" pitchFamily="18" charset="0"/>
              </a:rPr>
              <a:t>	</a:t>
            </a:r>
            <a:endParaRPr lang="es-AR" sz="1600" b="1" dirty="0">
              <a:latin typeface="Book Antiqua" pitchFamily="18" charset="0"/>
              <a:cs typeface="Times New Roman" pitchFamily="18" charset="0"/>
            </a:endParaRPr>
          </a:p>
          <a:p>
            <a:pPr algn="just">
              <a:lnSpc>
                <a:spcPct val="90000"/>
              </a:lnSpc>
              <a:buFont typeface="Wingdings" pitchFamily="2" charset="2"/>
              <a:buNone/>
            </a:pPr>
            <a:r>
              <a:rPr lang="es-AR" sz="1600" b="1" dirty="0">
                <a:latin typeface="Book Antiqua" pitchFamily="18" charset="0"/>
                <a:cs typeface="Times New Roman" pitchFamily="18" charset="0"/>
              </a:rPr>
              <a:t>Contacto:</a:t>
            </a:r>
            <a:endParaRPr lang="es-ES" sz="1600" b="1" dirty="0">
              <a:latin typeface="Book Antiqua" pitchFamily="18" charset="0"/>
              <a:cs typeface="Times New Roman" pitchFamily="18" charset="0"/>
            </a:endParaRPr>
          </a:p>
          <a:p>
            <a:pPr algn="just">
              <a:lnSpc>
                <a:spcPct val="90000"/>
              </a:lnSpc>
              <a:buFont typeface="Wingdings" pitchFamily="2" charset="2"/>
              <a:buNone/>
            </a:pPr>
            <a:r>
              <a:rPr lang="en-GB" sz="1600" dirty="0" smtClean="0">
                <a:latin typeface="Book Antiqua" pitchFamily="18" charset="0"/>
                <a:cs typeface="Times New Roman" pitchFamily="18" charset="0"/>
                <a:hlinkClick r:id="rId4"/>
              </a:rPr>
              <a:t>www.ambbuenosaires.esteri.it</a:t>
            </a:r>
            <a:r>
              <a:rPr lang="en-GB" sz="1600" smtClean="0">
                <a:latin typeface="Book Antiqua" pitchFamily="18" charset="0"/>
                <a:cs typeface="Times New Roman" pitchFamily="18" charset="0"/>
              </a:rPr>
              <a:t>; </a:t>
            </a:r>
            <a:r>
              <a:rPr lang="en-GB" sz="1600" smtClean="0">
                <a:latin typeface="Book Antiqua" pitchFamily="18" charset="0"/>
                <a:cs typeface="Times New Roman" pitchFamily="18" charset="0"/>
                <a:hlinkClick r:id="rId5"/>
              </a:rPr>
              <a:t>buenosaires.scienza@esteri.it</a:t>
            </a:r>
            <a:endParaRPr lang="en-GB" sz="1600" smtClean="0">
              <a:latin typeface="Book Antiqua" pitchFamily="18" charset="0"/>
              <a:cs typeface="Times New Roman" pitchFamily="18" charset="0"/>
            </a:endParaRPr>
          </a:p>
          <a:p>
            <a:pPr algn="just">
              <a:lnSpc>
                <a:spcPct val="90000"/>
              </a:lnSpc>
              <a:buFont typeface="Wingdings" pitchFamily="2" charset="2"/>
              <a:buNone/>
            </a:pPr>
            <a:endParaRPr lang="es-ES" sz="1600" dirty="0">
              <a:latin typeface="Book Antiqua" pitchFamily="18" charset="0"/>
              <a:cs typeface="Times New Roman" pitchFamily="18" charset="0"/>
            </a:endParaRPr>
          </a:p>
        </p:txBody>
      </p:sp>
      <p:sp>
        <p:nvSpPr>
          <p:cNvPr id="200708" name="Rectangle 4"/>
          <p:cNvSpPr>
            <a:spLocks noChangeArrowheads="1"/>
          </p:cNvSpPr>
          <p:nvPr/>
        </p:nvSpPr>
        <p:spPr bwMode="auto">
          <a:xfrm>
            <a:off x="2057400" y="381000"/>
            <a:ext cx="5554663" cy="1554163"/>
          </a:xfrm>
          <a:prstGeom prst="rect">
            <a:avLst/>
          </a:prstGeom>
          <a:noFill/>
          <a:ln w="9525">
            <a:noFill/>
            <a:miter lim="800000"/>
            <a:headEnd/>
            <a:tailEnd/>
          </a:ln>
          <a:effectLst/>
        </p:spPr>
        <p:txBody>
          <a:bodyPr lIns="90000" tIns="46800" rIns="90000" bIns="46800">
            <a:spAutoFit/>
          </a:bodyPr>
          <a:lstStyle/>
          <a:p>
            <a:pPr>
              <a:lnSpc>
                <a:spcPct val="100000"/>
              </a:lnSpc>
            </a:pPr>
            <a:r>
              <a:rPr lang="es-AR" sz="3200" b="1" dirty="0">
                <a:solidFill>
                  <a:schemeClr val="tx2"/>
                </a:solidFill>
                <a:effectLst>
                  <a:outerShdw blurRad="38100" dist="38100" dir="2700000" algn="tl">
                    <a:srgbClr val="C0C0C0"/>
                  </a:outerShdw>
                </a:effectLst>
                <a:cs typeface="Times New Roman" pitchFamily="18" charset="0"/>
              </a:rPr>
              <a:t>Instituciones de contacto</a:t>
            </a:r>
            <a:r>
              <a:rPr lang="es-ES" sz="3200" dirty="0">
                <a:solidFill>
                  <a:schemeClr val="tx2"/>
                </a:solidFill>
                <a:effectLst>
                  <a:outerShdw blurRad="38100" dist="38100" dir="2700000" algn="tl">
                    <a:srgbClr val="C0C0C0"/>
                  </a:outerShdw>
                </a:effectLst>
                <a:cs typeface="Times New Roman" pitchFamily="18" charset="0"/>
              </a:rPr>
              <a:t/>
            </a:r>
            <a:br>
              <a:rPr lang="es-ES" sz="3200" dirty="0">
                <a:solidFill>
                  <a:schemeClr val="tx2"/>
                </a:solidFill>
                <a:effectLst>
                  <a:outerShdw blurRad="38100" dist="38100" dir="2700000" algn="tl">
                    <a:srgbClr val="C0C0C0"/>
                  </a:outerShdw>
                </a:effectLst>
                <a:cs typeface="Times New Roman" pitchFamily="18" charset="0"/>
              </a:rPr>
            </a:br>
            <a:r>
              <a:rPr lang="es-AR" sz="3200" dirty="0">
                <a:solidFill>
                  <a:schemeClr val="tx2"/>
                </a:solidFill>
                <a:effectLst>
                  <a:outerShdw blurRad="38100" dist="38100" dir="2700000" algn="tl">
                    <a:srgbClr val="C0C0C0"/>
                  </a:outerShdw>
                </a:effectLst>
                <a:cs typeface="Times New Roman" pitchFamily="18" charset="0"/>
              </a:rPr>
              <a:t/>
            </a:r>
            <a:br>
              <a:rPr lang="es-AR" sz="3200" dirty="0">
                <a:solidFill>
                  <a:schemeClr val="tx2"/>
                </a:solidFill>
                <a:effectLst>
                  <a:outerShdw blurRad="38100" dist="38100" dir="2700000" algn="tl">
                    <a:srgbClr val="C0C0C0"/>
                  </a:outerShdw>
                </a:effectLst>
                <a:cs typeface="Times New Roman" pitchFamily="18" charset="0"/>
              </a:rPr>
            </a:br>
            <a:endParaRPr lang="es-ES" sz="3200" dirty="0">
              <a:solidFill>
                <a:schemeClr val="tx2"/>
              </a:solidFill>
              <a:effectLst>
                <a:outerShdw blurRad="38100" dist="38100" dir="2700000" algn="tl">
                  <a:srgbClr val="C0C0C0"/>
                </a:outerShdw>
              </a:effectLst>
              <a:cs typeface="Times New Roman" pitchFamily="18" charset="0"/>
            </a:endParaRPr>
          </a:p>
        </p:txBody>
      </p:sp>
    </p:spTree>
  </p:cSld>
  <p:clrMapOvr>
    <a:masterClrMapping/>
  </p:clrMapOvr>
  <p:transition spd="slow">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sz="quarter" idx="4294967295"/>
          </p:nvPr>
        </p:nvSpPr>
        <p:spPr/>
        <p:txBody>
          <a:bodyPr/>
          <a:lstStyle/>
          <a:p>
            <a:pPr>
              <a:defRPr/>
            </a:pPr>
            <a:r>
              <a:rPr lang="it-IT" altLang="it-IT" dirty="0" smtClean="0"/>
              <a:t/>
            </a:r>
            <a:br>
              <a:rPr lang="it-IT" altLang="it-IT" dirty="0" smtClean="0"/>
            </a:br>
            <a:r>
              <a:rPr lang="it-IT" altLang="it-IT" dirty="0" smtClean="0"/>
              <a:t/>
            </a:r>
            <a:br>
              <a:rPr lang="it-IT" altLang="it-IT" dirty="0" smtClean="0"/>
            </a:br>
            <a:r>
              <a:rPr lang="it-IT" altLang="it-IT" dirty="0" smtClean="0"/>
              <a:t/>
            </a:r>
            <a:br>
              <a:rPr lang="it-IT" altLang="it-IT" dirty="0" smtClean="0"/>
            </a:br>
            <a:r>
              <a:rPr lang="it-IT" altLang="it-IT" sz="800" dirty="0" smtClean="0"/>
              <a:t/>
            </a:r>
            <a:br>
              <a:rPr lang="it-IT" altLang="it-IT" sz="800" dirty="0" smtClean="0"/>
            </a:br>
            <a:r>
              <a:rPr lang="it-IT" altLang="it-IT" dirty="0" smtClean="0"/>
              <a:t>G</a:t>
            </a:r>
            <a:r>
              <a:rPr lang="es-AR" altLang="it-IT" sz="4800" dirty="0" smtClean="0"/>
              <a:t>racias por la atención!</a:t>
            </a:r>
            <a:r>
              <a:rPr lang="es-AR" altLang="it-IT" dirty="0" smtClean="0"/>
              <a:t/>
            </a:r>
            <a:br>
              <a:rPr lang="es-AR" altLang="it-IT" dirty="0" smtClean="0"/>
            </a:br>
            <a:r>
              <a:rPr lang="es-AR" altLang="it-IT" sz="1600" dirty="0" smtClean="0"/>
              <a:t/>
            </a:r>
            <a:br>
              <a:rPr lang="es-AR" altLang="it-IT" sz="1600" dirty="0" smtClean="0"/>
            </a:br>
            <a:r>
              <a:rPr lang="it-IT" altLang="it-IT" sz="3600" dirty="0" smtClean="0"/>
              <a:t>Jose` M. </a:t>
            </a:r>
            <a:r>
              <a:rPr lang="it-IT" altLang="it-IT" sz="3600" smtClean="0"/>
              <a:t>Kenny</a:t>
            </a:r>
            <a:br>
              <a:rPr lang="it-IT" altLang="it-IT" sz="3600" smtClean="0"/>
            </a:br>
            <a:r>
              <a:rPr lang="it-IT" altLang="it-IT" sz="1800" smtClean="0"/>
              <a:t/>
            </a:r>
            <a:br>
              <a:rPr lang="it-IT" altLang="it-IT" sz="1800" smtClean="0"/>
            </a:br>
            <a:r>
              <a:rPr lang="it-IT" altLang="it-IT" sz="3600" smtClean="0"/>
              <a:t>buenosaires.scienza@esteri.it</a:t>
            </a:r>
          </a:p>
        </p:txBody>
      </p:sp>
      <p:pic>
        <p:nvPicPr>
          <p:cNvPr id="49155" name="Picture 6" descr="ANd9GcRmE16o_35f6S3YAn3WtQpT_-xFduLTXChFhbR6_ARxYtt4c_R57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3429000"/>
            <a:ext cx="5759450"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3906600"/>
      </p:ext>
    </p:extLst>
  </p:cSld>
  <p:clrMapOvr>
    <a:masterClrMapping/>
  </p:clrMapOvr>
  <p:transition spd="slow" advTm="30000">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ctrTitle" sz="quarter"/>
          </p:nvPr>
        </p:nvSpPr>
        <p:spPr>
          <a:xfrm>
            <a:off x="685800" y="609600"/>
            <a:ext cx="7772400" cy="533400"/>
          </a:xfrm>
        </p:spPr>
        <p:txBody>
          <a:bodyPr/>
          <a:lstStyle/>
          <a:p>
            <a:r>
              <a:rPr lang="es-AR" sz="2400" b="1" dirty="0">
                <a:solidFill>
                  <a:schemeClr val="tx1"/>
                </a:solidFill>
                <a:latin typeface="Book Antiqua" panose="02040602050305030304" pitchFamily="18" charset="0"/>
              </a:rPr>
              <a:t>Sistema Universitario Italiano: </a:t>
            </a:r>
            <a:r>
              <a:rPr lang="es-AR" sz="2400" b="1" dirty="0" smtClean="0">
                <a:solidFill>
                  <a:schemeClr val="tx1"/>
                </a:solidFill>
                <a:latin typeface="Book Antiqua" panose="02040602050305030304" pitchFamily="18" charset="0"/>
              </a:rPr>
              <a:t/>
            </a:r>
            <a:br>
              <a:rPr lang="es-AR" sz="2400" b="1" dirty="0" smtClean="0">
                <a:solidFill>
                  <a:schemeClr val="tx1"/>
                </a:solidFill>
                <a:latin typeface="Book Antiqua" panose="02040602050305030304" pitchFamily="18" charset="0"/>
              </a:rPr>
            </a:br>
            <a:r>
              <a:rPr lang="es-AR" sz="2400" b="1" dirty="0" smtClean="0">
                <a:solidFill>
                  <a:schemeClr val="tx1"/>
                </a:solidFill>
                <a:latin typeface="Book Antiqua" panose="02040602050305030304" pitchFamily="18" charset="0"/>
              </a:rPr>
              <a:t>Organización</a:t>
            </a:r>
            <a:endParaRPr lang="es-ES" sz="2400" b="1" dirty="0">
              <a:latin typeface="Book Antiqua" panose="02040602050305030304" pitchFamily="18" charset="0"/>
            </a:endParaRPr>
          </a:p>
        </p:txBody>
      </p:sp>
      <p:sp>
        <p:nvSpPr>
          <p:cNvPr id="3" name="Subtítulo 2"/>
          <p:cNvSpPr>
            <a:spLocks noGrp="1"/>
          </p:cNvSpPr>
          <p:nvPr>
            <p:ph type="subTitle" sz="quarter" idx="1"/>
          </p:nvPr>
        </p:nvSpPr>
        <p:spPr>
          <a:xfrm>
            <a:off x="304800" y="1905000"/>
            <a:ext cx="5943600" cy="2590800"/>
          </a:xfrm>
        </p:spPr>
        <p:txBody>
          <a:bodyPr/>
          <a:lstStyle/>
          <a:p>
            <a:pPr algn="l">
              <a:buFont typeface="Wingdings" charset="2"/>
              <a:buChar char="§"/>
              <a:defRPr/>
            </a:pPr>
            <a:endParaRPr lang="es-AR" sz="1800" dirty="0" smtClean="0">
              <a:latin typeface="Book Antiqua" panose="02040602050305030304" pitchFamily="18" charset="0"/>
            </a:endParaRPr>
          </a:p>
          <a:p>
            <a:pPr algn="l">
              <a:buFont typeface="Wingdings" charset="2"/>
              <a:buChar char="§"/>
              <a:defRPr/>
            </a:pPr>
            <a:r>
              <a:rPr lang="es-AR" sz="1800" dirty="0" smtClean="0">
                <a:latin typeface="Book Antiqua" panose="02040602050305030304" pitchFamily="18" charset="0"/>
              </a:rPr>
              <a:t>Universidades Públicas</a:t>
            </a:r>
          </a:p>
          <a:p>
            <a:pPr algn="l">
              <a:buFont typeface="Wingdings" charset="2"/>
              <a:buChar char="§"/>
              <a:defRPr/>
            </a:pPr>
            <a:endParaRPr lang="es-AR" sz="1800" dirty="0">
              <a:latin typeface="Book Antiqua" panose="02040602050305030304" pitchFamily="18" charset="0"/>
            </a:endParaRPr>
          </a:p>
          <a:p>
            <a:pPr algn="l">
              <a:buFont typeface="Wingdings" charset="2"/>
              <a:buChar char="§"/>
              <a:defRPr/>
            </a:pPr>
            <a:r>
              <a:rPr lang="es-AR" sz="1800" dirty="0" smtClean="0">
                <a:latin typeface="Book Antiqua" panose="02040602050305030304" pitchFamily="18" charset="0"/>
              </a:rPr>
              <a:t>Universidades Privadas</a:t>
            </a:r>
          </a:p>
          <a:p>
            <a:pPr algn="l">
              <a:buFont typeface="Wingdings" charset="2"/>
              <a:buChar char="§"/>
              <a:defRPr/>
            </a:pPr>
            <a:endParaRPr lang="es-AR" sz="1800" dirty="0">
              <a:latin typeface="Book Antiqua" panose="02040602050305030304" pitchFamily="18" charset="0"/>
            </a:endParaRPr>
          </a:p>
          <a:p>
            <a:pPr algn="l">
              <a:buFont typeface="Wingdings" charset="2"/>
              <a:buChar char="§"/>
              <a:defRPr/>
            </a:pPr>
            <a:r>
              <a:rPr lang="es-AR" sz="1800" dirty="0">
                <a:latin typeface="Book Antiqua" panose="02040602050305030304" pitchFamily="18" charset="0"/>
              </a:rPr>
              <a:t>Universidades Técnicas (</a:t>
            </a:r>
            <a:r>
              <a:rPr lang="es-AR" sz="1800" dirty="0" smtClean="0">
                <a:latin typeface="Book Antiqua" panose="02040602050305030304" pitchFamily="18" charset="0"/>
              </a:rPr>
              <a:t>Politécnicos)</a:t>
            </a:r>
          </a:p>
          <a:p>
            <a:pPr algn="l">
              <a:buFont typeface="Wingdings" charset="2"/>
              <a:buChar char="§"/>
              <a:defRPr/>
            </a:pPr>
            <a:endParaRPr lang="es-AR" sz="1800" dirty="0">
              <a:latin typeface="Book Antiqua" panose="02040602050305030304" pitchFamily="18" charset="0"/>
            </a:endParaRPr>
          </a:p>
          <a:p>
            <a:pPr algn="l">
              <a:buFont typeface="Wingdings" charset="2"/>
              <a:buChar char="§"/>
              <a:defRPr/>
            </a:pPr>
            <a:r>
              <a:rPr lang="es-AR" sz="1800" dirty="0">
                <a:latin typeface="Book Antiqua" panose="02040602050305030304" pitchFamily="18" charset="0"/>
              </a:rPr>
              <a:t>Universidades para </a:t>
            </a:r>
            <a:r>
              <a:rPr lang="es-AR" sz="1800" dirty="0" smtClean="0">
                <a:latin typeface="Book Antiqua" panose="02040602050305030304" pitchFamily="18" charset="0"/>
              </a:rPr>
              <a:t>Extranjeros</a:t>
            </a:r>
          </a:p>
          <a:p>
            <a:pPr algn="l">
              <a:buFont typeface="Wingdings" charset="2"/>
              <a:buChar char="§"/>
              <a:defRPr/>
            </a:pPr>
            <a:endParaRPr lang="es-AR" sz="1800" dirty="0">
              <a:latin typeface="Book Antiqua" panose="02040602050305030304" pitchFamily="18" charset="0"/>
            </a:endParaRPr>
          </a:p>
          <a:p>
            <a:pPr algn="l">
              <a:buFont typeface="Wingdings" charset="2"/>
              <a:buChar char="§"/>
              <a:defRPr/>
            </a:pPr>
            <a:r>
              <a:rPr lang="es-AR" sz="1800" dirty="0" smtClean="0">
                <a:latin typeface="Book Antiqua" panose="02040602050305030304" pitchFamily="18" charset="0"/>
              </a:rPr>
              <a:t>Universidades Telemáticas</a:t>
            </a:r>
          </a:p>
          <a:p>
            <a:pPr algn="just"/>
            <a:endParaRPr lang="es-ES"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1905000"/>
            <a:ext cx="4495800" cy="3731525"/>
          </a:xfrm>
          <a:prstGeom prst="rect">
            <a:avLst/>
          </a:prstGeom>
        </p:spPr>
      </p:pic>
    </p:spTree>
    <p:extLst>
      <p:ext uri="{BB962C8B-B14F-4D97-AF65-F5344CB8AC3E}">
        <p14:creationId xmlns:p14="http://schemas.microsoft.com/office/powerpoint/2010/main" val="1068817302"/>
      </p:ext>
    </p:extLst>
  </p:cSld>
  <p:clrMapOvr>
    <a:masterClrMapping/>
  </p:clrMapOvr>
  <p:transition spd="slow">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229600" cy="1143000"/>
          </a:xfrm>
        </p:spPr>
        <p:txBody>
          <a:bodyPr/>
          <a:lstStyle/>
          <a:p>
            <a:r>
              <a:rPr lang="es-AR" sz="2400" b="1" dirty="0">
                <a:solidFill>
                  <a:schemeClr val="tx1"/>
                </a:solidFill>
                <a:latin typeface="Book Antiqua" panose="02040602050305030304" pitchFamily="18" charset="0"/>
              </a:rPr>
              <a:t>Sistema Universitario Italiano: </a:t>
            </a:r>
            <a:br>
              <a:rPr lang="es-AR" sz="2400" b="1" dirty="0">
                <a:solidFill>
                  <a:schemeClr val="tx1"/>
                </a:solidFill>
                <a:latin typeface="Book Antiqua" panose="02040602050305030304" pitchFamily="18" charset="0"/>
              </a:rPr>
            </a:br>
            <a:r>
              <a:rPr lang="es-AR" sz="2400" b="1" dirty="0">
                <a:solidFill>
                  <a:schemeClr val="tx1"/>
                </a:solidFill>
                <a:latin typeface="Book Antiqua" panose="02040602050305030304" pitchFamily="18" charset="0"/>
              </a:rPr>
              <a:t>Ciclos </a:t>
            </a:r>
            <a:r>
              <a:rPr lang="es-AR" sz="2400" b="1" dirty="0" smtClean="0">
                <a:solidFill>
                  <a:schemeClr val="tx1"/>
                </a:solidFill>
                <a:latin typeface="Book Antiqua" panose="02040602050305030304" pitchFamily="18" charset="0"/>
              </a:rPr>
              <a:t>y Títulos de </a:t>
            </a:r>
            <a:r>
              <a:rPr lang="es-AR" sz="2400" b="1" dirty="0">
                <a:solidFill>
                  <a:schemeClr val="tx1"/>
                </a:solidFill>
                <a:latin typeface="Book Antiqua" panose="02040602050305030304" pitchFamily="18" charset="0"/>
              </a:rPr>
              <a:t>Estudio </a:t>
            </a:r>
            <a:endParaRPr lang="es-ES" sz="2400" b="1" dirty="0">
              <a:latin typeface="Book Antiqua" panose="02040602050305030304" pitchFamily="18" charset="0"/>
            </a:endParaRPr>
          </a:p>
        </p:txBody>
      </p:sp>
      <p:pic>
        <p:nvPicPr>
          <p:cNvPr id="4" name="Picture 2"/>
          <p:cNvPicPr>
            <a:picLocks noGrp="1" noChangeAspect="1" noChangeArrowheads="1"/>
          </p:cNvPicPr>
          <p:nvPr>
            <p:ph idx="1"/>
          </p:nvPr>
        </p:nvPicPr>
        <p:blipFill>
          <a:blip r:embed="rId2" cstate="print"/>
          <a:srcRect/>
          <a:stretch>
            <a:fillRect/>
          </a:stretch>
        </p:blipFill>
        <p:spPr>
          <a:xfrm>
            <a:off x="1714500" y="1130490"/>
            <a:ext cx="5715000" cy="5562600"/>
          </a:xfrm>
        </p:spPr>
      </p:pic>
    </p:spTree>
    <p:extLst>
      <p:ext uri="{BB962C8B-B14F-4D97-AF65-F5344CB8AC3E}">
        <p14:creationId xmlns:p14="http://schemas.microsoft.com/office/powerpoint/2010/main" val="1114414485"/>
      </p:ext>
    </p:extLst>
  </p:cSld>
  <p:clrMapOvr>
    <a:masterClrMapping/>
  </p:clrMapOvr>
  <p:transition spd="slow">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AR" sz="3500" b="1" dirty="0" smtClean="0">
                <a:solidFill>
                  <a:schemeClr val="tx1"/>
                </a:solidFill>
                <a:latin typeface="Book Antiqua" panose="02040602050305030304" pitchFamily="18" charset="0"/>
              </a:rPr>
              <a:t>Oferta Formativa en Italia</a:t>
            </a:r>
          </a:p>
        </p:txBody>
      </p:sp>
      <p:sp>
        <p:nvSpPr>
          <p:cNvPr id="3" name="2 Marcador de contenido"/>
          <p:cNvSpPr>
            <a:spLocks noGrp="1"/>
          </p:cNvSpPr>
          <p:nvPr>
            <p:ph idx="1"/>
          </p:nvPr>
        </p:nvSpPr>
        <p:spPr>
          <a:xfrm>
            <a:off x="457200" y="1600200"/>
            <a:ext cx="8229600" cy="4495800"/>
          </a:xfrm>
        </p:spPr>
        <p:txBody>
          <a:bodyPr/>
          <a:lstStyle/>
          <a:p>
            <a:pPr>
              <a:buFont typeface="Wingdings" charset="2"/>
              <a:buNone/>
              <a:defRPr/>
            </a:pPr>
            <a:endParaRPr lang="es-AR" sz="2400" dirty="0" smtClean="0"/>
          </a:p>
          <a:p>
            <a:pPr algn="ctr">
              <a:defRPr/>
            </a:pPr>
            <a:r>
              <a:rPr lang="es-AR" sz="2400" b="1" dirty="0" smtClean="0">
                <a:latin typeface="Book Antiqua" panose="02040602050305030304" pitchFamily="18" charset="0"/>
              </a:rPr>
              <a:t>Información sobre las Universidades italianas y </a:t>
            </a:r>
          </a:p>
          <a:p>
            <a:pPr algn="ctr">
              <a:buNone/>
              <a:defRPr/>
            </a:pPr>
            <a:r>
              <a:rPr lang="es-AR" sz="2400" b="1" dirty="0">
                <a:latin typeface="Book Antiqua" panose="02040602050305030304" pitchFamily="18" charset="0"/>
              </a:rPr>
              <a:t>b</a:t>
            </a:r>
            <a:r>
              <a:rPr lang="es-AR" sz="2400" b="1" dirty="0" smtClean="0">
                <a:latin typeface="Book Antiqua" panose="02040602050305030304" pitchFamily="18" charset="0"/>
              </a:rPr>
              <a:t>ase </a:t>
            </a:r>
            <a:r>
              <a:rPr lang="es-AR" sz="2400" b="1" dirty="0">
                <a:latin typeface="Book Antiqua" panose="02040602050305030304" pitchFamily="18" charset="0"/>
              </a:rPr>
              <a:t>de datos con todos los cursos</a:t>
            </a:r>
            <a:r>
              <a:rPr lang="es-AR" sz="2400" b="1" dirty="0" smtClean="0">
                <a:latin typeface="Book Antiqua" panose="02040602050305030304" pitchFamily="18" charset="0"/>
              </a:rPr>
              <a:t>:</a:t>
            </a:r>
          </a:p>
          <a:p>
            <a:pPr algn="ctr">
              <a:buNone/>
              <a:defRPr/>
            </a:pPr>
            <a:endParaRPr lang="es-AR" sz="1800" b="1" dirty="0">
              <a:solidFill>
                <a:srgbClr val="FFFF00"/>
              </a:solidFill>
              <a:latin typeface="Book Antiqua" panose="02040602050305030304" pitchFamily="18" charset="0"/>
            </a:endParaRPr>
          </a:p>
          <a:p>
            <a:pPr algn="ctr">
              <a:buNone/>
              <a:defRPr/>
            </a:pPr>
            <a:endParaRPr lang="es-AR" sz="1800" b="1" dirty="0" smtClean="0">
              <a:solidFill>
                <a:srgbClr val="FFFF00"/>
              </a:solidFill>
              <a:latin typeface="Book Antiqua" panose="02040602050305030304" pitchFamily="18" charset="0"/>
            </a:endParaRPr>
          </a:p>
          <a:p>
            <a:pPr algn="ctr">
              <a:buNone/>
              <a:defRPr/>
            </a:pPr>
            <a:r>
              <a:rPr lang="es-AR" sz="2400" b="1" dirty="0" smtClean="0">
                <a:solidFill>
                  <a:srgbClr val="FFFF00"/>
                </a:solidFill>
                <a:latin typeface="Book Antiqua" panose="02040602050305030304" pitchFamily="18" charset="0"/>
                <a:hlinkClick r:id="rId2"/>
              </a:rPr>
              <a:t>www.universitaly.it</a:t>
            </a:r>
            <a:r>
              <a:rPr lang="es-AR" sz="2400" b="1" dirty="0" smtClean="0">
                <a:solidFill>
                  <a:srgbClr val="FFFF00"/>
                </a:solidFill>
                <a:latin typeface="Book Antiqua" panose="02040602050305030304" pitchFamily="18" charset="0"/>
              </a:rPr>
              <a:t>  </a:t>
            </a:r>
          </a:p>
          <a:p>
            <a:pPr algn="ctr">
              <a:buFont typeface="Wingdings" charset="2"/>
              <a:buNone/>
              <a:defRPr/>
            </a:pPr>
            <a:endParaRPr lang="es-AR" sz="1800" b="1" dirty="0" smtClean="0">
              <a:solidFill>
                <a:srgbClr val="FFFF00"/>
              </a:solidFill>
              <a:latin typeface="Book Antiqua" panose="02040602050305030304" pitchFamily="18" charset="0"/>
            </a:endParaRPr>
          </a:p>
        </p:txBody>
      </p:sp>
      <p:pic>
        <p:nvPicPr>
          <p:cNvPr id="171010" name="Picture 2"/>
          <p:cNvPicPr>
            <a:picLocks noChangeAspect="1" noChangeArrowheads="1"/>
          </p:cNvPicPr>
          <p:nvPr/>
        </p:nvPicPr>
        <p:blipFill>
          <a:blip r:embed="rId3" cstate="print"/>
          <a:srcRect/>
          <a:stretch>
            <a:fillRect/>
          </a:stretch>
        </p:blipFill>
        <p:spPr bwMode="auto">
          <a:xfrm>
            <a:off x="152401" y="228600"/>
            <a:ext cx="8839200" cy="6477000"/>
          </a:xfrm>
          <a:prstGeom prst="rect">
            <a:avLst/>
          </a:prstGeom>
          <a:noFill/>
          <a:ln w="9525">
            <a:noFill/>
            <a:miter lim="800000"/>
            <a:headEnd/>
            <a:tailEnd/>
          </a:ln>
        </p:spPr>
      </p:pic>
    </p:spTree>
    <p:extLst>
      <p:ext uri="{BB962C8B-B14F-4D97-AF65-F5344CB8AC3E}">
        <p14:creationId xmlns:p14="http://schemas.microsoft.com/office/powerpoint/2010/main" val="2713093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010"/>
                                        </p:tgtEl>
                                        <p:attrNameLst>
                                          <p:attrName>style.visibility</p:attrName>
                                        </p:attrNameLst>
                                      </p:cBhvr>
                                      <p:to>
                                        <p:strVal val="visible"/>
                                      </p:to>
                                    </p:set>
                                    <p:animEffect transition="in" filter="fade">
                                      <p:cBhvr>
                                        <p:cTn id="7" dur="2000"/>
                                        <p:tgtEl>
                                          <p:spTgt spid="171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AR" sz="3200" b="1" dirty="0" smtClean="0">
                <a:solidFill>
                  <a:schemeClr val="tx1"/>
                </a:solidFill>
                <a:latin typeface="Book Antiqua" panose="02040602050305030304" pitchFamily="18" charset="0"/>
              </a:rPr>
              <a:t>Requisitos para estudiantes extranjeros</a:t>
            </a:r>
          </a:p>
        </p:txBody>
      </p:sp>
      <p:sp>
        <p:nvSpPr>
          <p:cNvPr id="3" name="2 Marcador de contenido"/>
          <p:cNvSpPr>
            <a:spLocks noGrp="1"/>
          </p:cNvSpPr>
          <p:nvPr>
            <p:ph idx="1"/>
          </p:nvPr>
        </p:nvSpPr>
        <p:spPr>
          <a:xfrm>
            <a:off x="250825" y="1989138"/>
            <a:ext cx="8229600" cy="4641850"/>
          </a:xfrm>
        </p:spPr>
        <p:txBody>
          <a:bodyPr/>
          <a:lstStyle/>
          <a:p>
            <a:pPr algn="just">
              <a:lnSpc>
                <a:spcPct val="150000"/>
              </a:lnSpc>
              <a:buFont typeface="Wingdings" panose="05000000000000000000" pitchFamily="2" charset="2"/>
              <a:buChar char="§"/>
              <a:defRPr/>
            </a:pPr>
            <a:r>
              <a:rPr lang="es-AR" altLang="it-IT" sz="2200" b="1" dirty="0" smtClean="0">
                <a:latin typeface="Book Antiqua" panose="02040602050305030304" pitchFamily="18" charset="0"/>
              </a:rPr>
              <a:t>El MIUR y el MAECI establecen normas para el acceso de los estudiantes extranjeros en las Universidades italianas</a:t>
            </a:r>
          </a:p>
          <a:p>
            <a:pPr algn="just">
              <a:lnSpc>
                <a:spcPct val="150000"/>
              </a:lnSpc>
              <a:buFont typeface="Wingdings" panose="05000000000000000000" pitchFamily="2" charset="2"/>
              <a:buNone/>
              <a:defRPr/>
            </a:pPr>
            <a:endParaRPr lang="es-AR" altLang="it-IT" sz="1800" b="1" dirty="0" smtClean="0">
              <a:latin typeface="Book Antiqua" panose="02040602050305030304" pitchFamily="18" charset="0"/>
            </a:endParaRPr>
          </a:p>
          <a:p>
            <a:pPr algn="just">
              <a:lnSpc>
                <a:spcPct val="150000"/>
              </a:lnSpc>
              <a:buFont typeface="Wingdings" panose="05000000000000000000" pitchFamily="2" charset="2"/>
              <a:buChar char="§"/>
              <a:defRPr/>
            </a:pPr>
            <a:r>
              <a:rPr lang="es-AR" altLang="it-IT" sz="1800" b="1" dirty="0" smtClean="0">
                <a:latin typeface="Book Antiqua" panose="02040602050305030304" pitchFamily="18" charset="0"/>
              </a:rPr>
              <a:t>Para más </a:t>
            </a:r>
            <a:r>
              <a:rPr lang="es-AR" altLang="it-IT" sz="1800" b="1" dirty="0" err="1" smtClean="0">
                <a:latin typeface="Book Antiqua" panose="02040602050305030304" pitchFamily="18" charset="0"/>
              </a:rPr>
              <a:t>info</a:t>
            </a:r>
            <a:r>
              <a:rPr lang="es-AR" altLang="it-IT" sz="1800" b="1" dirty="0" smtClean="0">
                <a:latin typeface="Book Antiqua" panose="02040602050305030304" pitchFamily="18" charset="0"/>
              </a:rPr>
              <a:t>: </a:t>
            </a:r>
            <a:r>
              <a:rPr lang="es-AR" altLang="it-IT" sz="1800" b="1" dirty="0">
                <a:latin typeface="Book Antiqua" panose="02040602050305030304" pitchFamily="18" charset="0"/>
              </a:rPr>
              <a:t> </a:t>
            </a:r>
            <a:r>
              <a:rPr lang="es-AR" altLang="it-IT" sz="1800" b="1" dirty="0" smtClean="0">
                <a:latin typeface="Book Antiqua" panose="02040602050305030304" pitchFamily="18" charset="0"/>
              </a:rPr>
              <a:t>        </a:t>
            </a:r>
            <a:r>
              <a:rPr lang="es-AR" altLang="it-IT" sz="1800" b="1" dirty="0" smtClean="0">
                <a:latin typeface="Book Antiqua" panose="02040602050305030304" pitchFamily="18" charset="0"/>
                <a:hlinkClick r:id="rId2"/>
              </a:rPr>
              <a:t>www.studiare-in-italia.it/studentistranieri/</a:t>
            </a:r>
            <a:r>
              <a:rPr lang="es-AR" altLang="it-IT" sz="1800" b="1" dirty="0" smtClean="0">
                <a:latin typeface="Book Antiqua" panose="02040602050305030304" pitchFamily="18" charset="0"/>
              </a:rPr>
              <a:t> </a:t>
            </a:r>
            <a:endParaRPr lang="es-AR" altLang="it-IT" sz="1800" dirty="0" smtClean="0">
              <a:latin typeface="Book Antiqua" panose="02040602050305030304" pitchFamily="18" charset="0"/>
            </a:endParaRPr>
          </a:p>
        </p:txBody>
      </p:sp>
      <p:pic>
        <p:nvPicPr>
          <p:cNvPr id="169985" name="Picture 1"/>
          <p:cNvPicPr>
            <a:picLocks noChangeAspect="1" noChangeArrowheads="1"/>
          </p:cNvPicPr>
          <p:nvPr/>
        </p:nvPicPr>
        <p:blipFill>
          <a:blip r:embed="rId3" cstate="print"/>
          <a:srcRect/>
          <a:stretch>
            <a:fillRect/>
          </a:stretch>
        </p:blipFill>
        <p:spPr bwMode="auto">
          <a:xfrm>
            <a:off x="152400" y="152400"/>
            <a:ext cx="8839200" cy="6477000"/>
          </a:xfrm>
          <a:prstGeom prst="rect">
            <a:avLst/>
          </a:prstGeom>
          <a:noFill/>
          <a:ln w="9525">
            <a:noFill/>
            <a:miter lim="800000"/>
            <a:headEnd/>
            <a:tailEnd/>
          </a:ln>
        </p:spPr>
      </p:pic>
    </p:spTree>
    <p:extLst>
      <p:ext uri="{BB962C8B-B14F-4D97-AF65-F5344CB8AC3E}">
        <p14:creationId xmlns:p14="http://schemas.microsoft.com/office/powerpoint/2010/main" val="157710619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985"/>
                                        </p:tgtEl>
                                        <p:attrNameLst>
                                          <p:attrName>style.visibility</p:attrName>
                                        </p:attrNameLst>
                                      </p:cBhvr>
                                      <p:to>
                                        <p:strVal val="visible"/>
                                      </p:to>
                                    </p:set>
                                    <p:animEffect transition="in" filter="fade">
                                      <p:cBhvr>
                                        <p:cTn id="7" dur="2000"/>
                                        <p:tgtEl>
                                          <p:spTgt spid="1699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AR" sz="3600" b="1" dirty="0" smtClean="0">
                <a:solidFill>
                  <a:schemeClr val="tx1"/>
                </a:solidFill>
                <a:latin typeface="Book Antiqua" panose="02040602050305030304" pitchFamily="18" charset="0"/>
              </a:rPr>
              <a:t>Visa de Estudio</a:t>
            </a:r>
          </a:p>
        </p:txBody>
      </p:sp>
      <p:sp>
        <p:nvSpPr>
          <p:cNvPr id="3" name="2 Marcador de contenido"/>
          <p:cNvSpPr>
            <a:spLocks noGrp="1"/>
          </p:cNvSpPr>
          <p:nvPr>
            <p:ph idx="1"/>
          </p:nvPr>
        </p:nvSpPr>
        <p:spPr>
          <a:xfrm>
            <a:off x="611188" y="1628775"/>
            <a:ext cx="8229600" cy="4857750"/>
          </a:xfrm>
        </p:spPr>
        <p:txBody>
          <a:bodyPr/>
          <a:lstStyle/>
          <a:p>
            <a:pPr algn="just">
              <a:buFont typeface="Wingdings" panose="05000000000000000000" pitchFamily="2" charset="2"/>
              <a:buChar char="§"/>
              <a:defRPr/>
            </a:pPr>
            <a:r>
              <a:rPr lang="es-AR" altLang="it-IT" sz="2200" dirty="0" smtClean="0">
                <a:effectLst>
                  <a:outerShdw blurRad="38100" dist="38100" dir="2700000" algn="tl">
                    <a:srgbClr val="000000">
                      <a:alpha val="43137"/>
                    </a:srgbClr>
                  </a:outerShdw>
                </a:effectLst>
                <a:latin typeface="Book Antiqua" panose="02040602050305030304" pitchFamily="18" charset="0"/>
              </a:rPr>
              <a:t>Permite el ingreso y la permanencia en Italia por el período de duración del curso a los estudiantes que no son ciudadanos de un País de la Unión Europea </a:t>
            </a:r>
          </a:p>
          <a:p>
            <a:pPr algn="just">
              <a:buFont typeface="Wingdings" panose="05000000000000000000" pitchFamily="2" charset="2"/>
              <a:buChar char="§"/>
              <a:defRPr/>
            </a:pPr>
            <a:endParaRPr lang="es-AR" altLang="it-IT" sz="2200" dirty="0" smtClean="0">
              <a:effectLst>
                <a:outerShdw blurRad="38100" dist="38100" dir="2700000" algn="tl">
                  <a:srgbClr val="000000">
                    <a:alpha val="43137"/>
                  </a:srgbClr>
                </a:outerShdw>
              </a:effectLst>
              <a:latin typeface="Book Antiqua" panose="02040602050305030304" pitchFamily="18" charset="0"/>
            </a:endParaRPr>
          </a:p>
          <a:p>
            <a:pPr algn="just">
              <a:buFont typeface="Wingdings" panose="05000000000000000000" pitchFamily="2" charset="2"/>
              <a:buChar char="§"/>
              <a:defRPr/>
            </a:pPr>
            <a:r>
              <a:rPr lang="es-AR" altLang="it-IT" sz="2200" dirty="0" smtClean="0">
                <a:effectLst>
                  <a:outerShdw blurRad="38100" dist="38100" dir="2700000" algn="tl">
                    <a:srgbClr val="000000">
                      <a:alpha val="43137"/>
                    </a:srgbClr>
                  </a:outerShdw>
                </a:effectLst>
                <a:latin typeface="Book Antiqua" panose="02040602050305030304" pitchFamily="18" charset="0"/>
              </a:rPr>
              <a:t>La solicitud se realiza en el Consulado italiano</a:t>
            </a:r>
          </a:p>
          <a:p>
            <a:pPr algn="just">
              <a:buFont typeface="Wingdings" panose="05000000000000000000" pitchFamily="2" charset="2"/>
              <a:buChar char="§"/>
              <a:defRPr/>
            </a:pPr>
            <a:endParaRPr lang="es-AR" altLang="it-IT" sz="2200" dirty="0" smtClean="0">
              <a:effectLst>
                <a:outerShdw blurRad="38100" dist="38100" dir="2700000" algn="tl">
                  <a:srgbClr val="000000">
                    <a:alpha val="43137"/>
                  </a:srgbClr>
                </a:outerShdw>
              </a:effectLst>
              <a:latin typeface="Book Antiqua" panose="02040602050305030304" pitchFamily="18" charset="0"/>
            </a:endParaRPr>
          </a:p>
          <a:p>
            <a:pPr algn="just">
              <a:buFont typeface="Wingdings" panose="05000000000000000000" pitchFamily="2" charset="2"/>
              <a:buChar char="§"/>
              <a:defRPr/>
            </a:pPr>
            <a:r>
              <a:rPr lang="es-AR" altLang="it-IT" sz="2200" dirty="0" smtClean="0">
                <a:effectLst>
                  <a:outerShdw blurRad="38100" dist="38100" dir="2700000" algn="tl">
                    <a:srgbClr val="000000">
                      <a:alpha val="43137"/>
                    </a:srgbClr>
                  </a:outerShdw>
                </a:effectLst>
                <a:latin typeface="Book Antiqua" panose="02040602050305030304" pitchFamily="18" charset="0"/>
              </a:rPr>
              <a:t>Documentación necesaria: </a:t>
            </a:r>
          </a:p>
          <a:p>
            <a:pPr lvl="1" algn="just">
              <a:buClr>
                <a:schemeClr val="accent1"/>
              </a:buClr>
              <a:buFont typeface="Wingdings" panose="05000000000000000000" pitchFamily="2" charset="2"/>
              <a:buChar char="§"/>
              <a:defRPr/>
            </a:pPr>
            <a:r>
              <a:rPr lang="es-AR" altLang="it-IT" sz="2000" dirty="0" smtClean="0">
                <a:effectLst>
                  <a:outerShdw blurRad="38100" dist="38100" dir="2700000" algn="tl">
                    <a:srgbClr val="000000">
                      <a:alpha val="43137"/>
                    </a:srgbClr>
                  </a:outerShdw>
                </a:effectLst>
                <a:latin typeface="Book Antiqua" panose="02040602050305030304" pitchFamily="18" charset="0"/>
              </a:rPr>
              <a:t>Constancia de inscripción al curso</a:t>
            </a:r>
          </a:p>
          <a:p>
            <a:pPr lvl="1" algn="just">
              <a:buClr>
                <a:schemeClr val="accent1"/>
              </a:buClr>
              <a:buFont typeface="Wingdings" panose="05000000000000000000" pitchFamily="2" charset="2"/>
              <a:buChar char="§"/>
              <a:defRPr/>
            </a:pPr>
            <a:r>
              <a:rPr lang="es-AR" altLang="it-IT" sz="2000" dirty="0" smtClean="0">
                <a:effectLst>
                  <a:outerShdw blurRad="38100" dist="38100" dir="2700000" algn="tl">
                    <a:srgbClr val="000000">
                      <a:alpha val="43137"/>
                    </a:srgbClr>
                  </a:outerShdw>
                </a:effectLst>
                <a:latin typeface="Book Antiqua" panose="02040602050305030304" pitchFamily="18" charset="0"/>
              </a:rPr>
              <a:t>Medios de subsistencia comprobados</a:t>
            </a:r>
          </a:p>
          <a:p>
            <a:pPr lvl="1" algn="just">
              <a:buClr>
                <a:schemeClr val="accent1"/>
              </a:buClr>
              <a:buFont typeface="Wingdings" panose="05000000000000000000" pitchFamily="2" charset="2"/>
              <a:buChar char="§"/>
              <a:defRPr/>
            </a:pPr>
            <a:r>
              <a:rPr lang="es-AR" altLang="it-IT" sz="2000" dirty="0" smtClean="0">
                <a:effectLst>
                  <a:outerShdw blurRad="38100" dist="38100" dir="2700000" algn="tl">
                    <a:srgbClr val="000000">
                      <a:alpha val="43137"/>
                    </a:srgbClr>
                  </a:outerShdw>
                </a:effectLst>
                <a:latin typeface="Book Antiqua" panose="02040602050305030304" pitchFamily="18" charset="0"/>
              </a:rPr>
              <a:t>Seguro médico</a:t>
            </a:r>
          </a:p>
          <a:p>
            <a:pPr algn="just">
              <a:buClr>
                <a:schemeClr val="accent1"/>
              </a:buClr>
              <a:buFont typeface="Wingdings" panose="05000000000000000000" pitchFamily="2" charset="2"/>
              <a:buChar char="§"/>
              <a:defRPr/>
            </a:pPr>
            <a:endParaRPr lang="es-AR" altLang="it-IT" sz="2400" dirty="0" smtClean="0">
              <a:effectLst>
                <a:outerShdw blurRad="38100" dist="38100" dir="2700000" algn="tl">
                  <a:srgbClr val="000000">
                    <a:alpha val="43137"/>
                  </a:srgbClr>
                </a:outerShdw>
              </a:effectLst>
              <a:latin typeface="Book Antiqua" panose="02040602050305030304" pitchFamily="18" charset="0"/>
            </a:endParaRPr>
          </a:p>
          <a:p>
            <a:pPr algn="just">
              <a:buFont typeface="Wingdings" panose="05000000000000000000" pitchFamily="2" charset="2"/>
              <a:buChar char="§"/>
              <a:defRPr/>
            </a:pPr>
            <a:r>
              <a:rPr lang="es-AR" altLang="it-IT" sz="2200" dirty="0" smtClean="0">
                <a:effectLst>
                  <a:outerShdw blurRad="38100" dist="38100" dir="2700000" algn="tl">
                    <a:srgbClr val="000000">
                      <a:alpha val="43137"/>
                    </a:srgbClr>
                  </a:outerShdw>
                </a:effectLst>
                <a:latin typeface="Book Antiqua" panose="02040602050305030304" pitchFamily="18" charset="0"/>
              </a:rPr>
              <a:t>Más información en: </a:t>
            </a:r>
            <a:r>
              <a:rPr lang="es-AR" altLang="it-IT" sz="2200" dirty="0" smtClean="0">
                <a:effectLst>
                  <a:outerShdw blurRad="38100" dist="38100" dir="2700000" algn="tl">
                    <a:srgbClr val="000000">
                      <a:alpha val="43137"/>
                    </a:srgbClr>
                  </a:outerShdw>
                </a:effectLst>
                <a:latin typeface="Book Antiqua" panose="02040602050305030304" pitchFamily="18" charset="0"/>
                <a:hlinkClick r:id="rId2"/>
              </a:rPr>
              <a:t>www.consbuenosaires.esteri.it</a:t>
            </a:r>
            <a:r>
              <a:rPr lang="es-AR" altLang="it-IT" sz="2200" dirty="0" smtClean="0">
                <a:effectLst>
                  <a:outerShdw blurRad="38100" dist="38100" dir="2700000" algn="tl">
                    <a:srgbClr val="000000">
                      <a:alpha val="43137"/>
                    </a:srgbClr>
                  </a:outerShdw>
                </a:effectLst>
                <a:latin typeface="Book Antiqua" panose="02040602050305030304" pitchFamily="18" charset="0"/>
              </a:rPr>
              <a:t>  </a:t>
            </a:r>
          </a:p>
        </p:txBody>
      </p:sp>
    </p:spTree>
    <p:extLst>
      <p:ext uri="{BB962C8B-B14F-4D97-AF65-F5344CB8AC3E}">
        <p14:creationId xmlns:p14="http://schemas.microsoft.com/office/powerpoint/2010/main" val="760067259"/>
      </p:ext>
    </p:extLst>
  </p:cSld>
  <p:clrMapOvr>
    <a:masterClrMapping/>
  </p:clrMapOvr>
  <p:transition spd="slow">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1 Título"/>
          <p:cNvSpPr>
            <a:spLocks noGrp="1"/>
          </p:cNvSpPr>
          <p:nvPr>
            <p:ph type="title"/>
          </p:nvPr>
        </p:nvSpPr>
        <p:spPr>
          <a:xfrm>
            <a:off x="533400" y="152400"/>
            <a:ext cx="8229600" cy="1143000"/>
          </a:xfrm>
        </p:spPr>
        <p:txBody>
          <a:bodyPr/>
          <a:lstStyle/>
          <a:p>
            <a:pPr>
              <a:defRPr/>
            </a:pPr>
            <a:r>
              <a:rPr lang="es-AR" sz="3600" b="1" dirty="0" smtClean="0">
                <a:solidFill>
                  <a:schemeClr val="tx1"/>
                </a:solidFill>
                <a:latin typeface="Book Antiqua" panose="02040602050305030304" pitchFamily="18" charset="0"/>
              </a:rPr>
              <a:t>Costos para estudiar en Italia</a:t>
            </a:r>
          </a:p>
        </p:txBody>
      </p:sp>
      <p:sp>
        <p:nvSpPr>
          <p:cNvPr id="3" name="2 Marcador de contenido"/>
          <p:cNvSpPr>
            <a:spLocks noGrp="1"/>
          </p:cNvSpPr>
          <p:nvPr>
            <p:ph idx="1"/>
          </p:nvPr>
        </p:nvSpPr>
        <p:spPr>
          <a:xfrm>
            <a:off x="457200" y="990600"/>
            <a:ext cx="8229600" cy="4497388"/>
          </a:xfrm>
        </p:spPr>
        <p:txBody>
          <a:bodyPr/>
          <a:lstStyle/>
          <a:p>
            <a:pPr marL="0" indent="0" algn="just">
              <a:buNone/>
              <a:defRPr/>
            </a:pPr>
            <a:endParaRPr lang="es-AR" altLang="it-IT" sz="2200" dirty="0" smtClean="0">
              <a:effectLst/>
              <a:latin typeface="Book Antiqua" panose="02040602050305030304" pitchFamily="18" charset="0"/>
            </a:endParaRPr>
          </a:p>
          <a:p>
            <a:pPr algn="just">
              <a:buFont typeface="Wingdings" panose="05000000000000000000" pitchFamily="2" charset="2"/>
              <a:buChar char="§"/>
              <a:defRPr/>
            </a:pPr>
            <a:r>
              <a:rPr lang="es-AR" altLang="it-IT" sz="2200" dirty="0" smtClean="0">
                <a:effectLst>
                  <a:outerShdw blurRad="38100" dist="38100" dir="2700000" algn="tl">
                    <a:srgbClr val="000000">
                      <a:alpha val="43137"/>
                    </a:srgbClr>
                  </a:outerShdw>
                </a:effectLst>
                <a:latin typeface="Book Antiqua" panose="02040602050305030304" pitchFamily="18" charset="0"/>
              </a:rPr>
              <a:t>El arancel promedio por estudiante para la licenciatura es de entre 1000 y 1500 euros por año</a:t>
            </a:r>
          </a:p>
          <a:p>
            <a:pPr algn="just">
              <a:buFont typeface="Wingdings" panose="05000000000000000000" pitchFamily="2" charset="2"/>
              <a:buChar char="§"/>
              <a:defRPr/>
            </a:pPr>
            <a:endParaRPr lang="es-AR" altLang="it-IT" sz="2200" dirty="0" smtClean="0">
              <a:effectLst>
                <a:outerShdw blurRad="38100" dist="38100" dir="2700000" algn="tl">
                  <a:srgbClr val="000000">
                    <a:alpha val="43137"/>
                  </a:srgbClr>
                </a:outerShdw>
              </a:effectLst>
              <a:latin typeface="Book Antiqua" panose="02040602050305030304" pitchFamily="18" charset="0"/>
            </a:endParaRPr>
          </a:p>
          <a:p>
            <a:pPr algn="just">
              <a:buFont typeface="Wingdings" panose="05000000000000000000" pitchFamily="2" charset="2"/>
              <a:buChar char="§"/>
              <a:defRPr/>
            </a:pPr>
            <a:r>
              <a:rPr lang="es-AR" altLang="it-IT" sz="2200" dirty="0">
                <a:effectLst>
                  <a:outerShdw blurRad="38100" dist="38100" dir="2700000" algn="tl">
                    <a:srgbClr val="000000">
                      <a:alpha val="43137"/>
                    </a:srgbClr>
                  </a:outerShdw>
                </a:effectLst>
                <a:latin typeface="Book Antiqua" panose="02040602050305030304" pitchFamily="18" charset="0"/>
              </a:rPr>
              <a:t>Los master y otros estudios de posgrado </a:t>
            </a:r>
            <a:r>
              <a:rPr lang="es-AR" altLang="it-IT" sz="2200" dirty="0" smtClean="0">
                <a:effectLst>
                  <a:outerShdw blurRad="38100" dist="38100" dir="2700000" algn="tl">
                    <a:srgbClr val="000000">
                      <a:alpha val="43137"/>
                    </a:srgbClr>
                  </a:outerShdw>
                </a:effectLst>
                <a:latin typeface="Book Antiqua" panose="02040602050305030304" pitchFamily="18" charset="0"/>
              </a:rPr>
              <a:t>pueden tener </a:t>
            </a:r>
            <a:r>
              <a:rPr lang="es-AR" altLang="it-IT" sz="2200" dirty="0">
                <a:effectLst>
                  <a:outerShdw blurRad="38100" dist="38100" dir="2700000" algn="tl">
                    <a:srgbClr val="000000">
                      <a:alpha val="43137"/>
                    </a:srgbClr>
                  </a:outerShdw>
                </a:effectLst>
                <a:latin typeface="Book Antiqua" panose="02040602050305030304" pitchFamily="18" charset="0"/>
              </a:rPr>
              <a:t>aranceles más </a:t>
            </a:r>
            <a:r>
              <a:rPr lang="es-AR" altLang="it-IT" sz="2200" dirty="0" smtClean="0">
                <a:effectLst>
                  <a:outerShdw blurRad="38100" dist="38100" dir="2700000" algn="tl">
                    <a:srgbClr val="000000">
                      <a:alpha val="43137"/>
                    </a:srgbClr>
                  </a:outerShdw>
                </a:effectLst>
                <a:latin typeface="Book Antiqua" panose="02040602050305030304" pitchFamily="18" charset="0"/>
              </a:rPr>
              <a:t>elevados</a:t>
            </a:r>
          </a:p>
          <a:p>
            <a:pPr algn="just">
              <a:buFont typeface="Wingdings" panose="05000000000000000000" pitchFamily="2" charset="2"/>
              <a:buChar char="§"/>
              <a:defRPr/>
            </a:pPr>
            <a:endParaRPr lang="es-AR" altLang="it-IT" sz="2200" dirty="0">
              <a:effectLst>
                <a:outerShdw blurRad="38100" dist="38100" dir="2700000" algn="tl">
                  <a:srgbClr val="000000">
                    <a:alpha val="43137"/>
                  </a:srgbClr>
                </a:outerShdw>
              </a:effectLst>
              <a:latin typeface="Book Antiqua" panose="02040602050305030304" pitchFamily="18" charset="0"/>
            </a:endParaRPr>
          </a:p>
          <a:p>
            <a:pPr algn="just">
              <a:buFont typeface="Wingdings" panose="05000000000000000000" pitchFamily="2" charset="2"/>
              <a:buChar char="§"/>
              <a:defRPr/>
            </a:pPr>
            <a:r>
              <a:rPr lang="es-AR" altLang="it-IT" sz="2200" dirty="0" smtClean="0">
                <a:effectLst>
                  <a:outerShdw blurRad="38100" dist="38100" dir="2700000" algn="tl">
                    <a:srgbClr val="000000">
                      <a:alpha val="43137"/>
                    </a:srgbClr>
                  </a:outerShdw>
                </a:effectLst>
                <a:latin typeface="Book Antiqua" panose="02040602050305030304" pitchFamily="18" charset="0"/>
              </a:rPr>
              <a:t>Varían de acuerdo a la Universidad, estudios elegidos, nivel económico del estudiante y su grupo familiar y si la institución es pública o privada</a:t>
            </a:r>
          </a:p>
          <a:p>
            <a:pPr marL="0" indent="0" algn="just">
              <a:buNone/>
              <a:defRPr/>
            </a:pPr>
            <a:endParaRPr lang="es-AR" altLang="it-IT" sz="2200" dirty="0">
              <a:effectLst>
                <a:outerShdw blurRad="38100" dist="38100" dir="2700000" algn="tl">
                  <a:srgbClr val="000000">
                    <a:alpha val="43137"/>
                  </a:srgbClr>
                </a:outerShdw>
              </a:effectLst>
              <a:latin typeface="Book Antiqua" panose="02040602050305030304" pitchFamily="18" charset="0"/>
            </a:endParaRPr>
          </a:p>
          <a:p>
            <a:pPr algn="just">
              <a:buFont typeface="Wingdings" panose="05000000000000000000" pitchFamily="2" charset="2"/>
              <a:buChar char="§"/>
              <a:defRPr/>
            </a:pPr>
            <a:r>
              <a:rPr lang="es-AR" altLang="it-IT" sz="2200" dirty="0">
                <a:effectLst>
                  <a:outerShdw blurRad="38100" dist="38100" dir="2700000" algn="tl">
                    <a:srgbClr val="000000">
                      <a:alpha val="43137"/>
                    </a:srgbClr>
                  </a:outerShdw>
                </a:effectLst>
                <a:latin typeface="Book Antiqua" panose="02040602050305030304" pitchFamily="18" charset="0"/>
              </a:rPr>
              <a:t>Todas las Universidades italianas tienen un servicio de alojamiento para </a:t>
            </a:r>
            <a:r>
              <a:rPr lang="es-AR" altLang="it-IT" sz="2200" dirty="0" smtClean="0">
                <a:effectLst>
                  <a:outerShdw blurRad="38100" dist="38100" dir="2700000" algn="tl">
                    <a:srgbClr val="000000">
                      <a:alpha val="43137"/>
                    </a:srgbClr>
                  </a:outerShdw>
                </a:effectLst>
                <a:latin typeface="Book Antiqua" panose="02040602050305030304" pitchFamily="18" charset="0"/>
              </a:rPr>
              <a:t>estudiantes, </a:t>
            </a:r>
            <a:r>
              <a:rPr lang="es-AR" altLang="it-IT" sz="2200" dirty="0">
                <a:effectLst>
                  <a:outerShdw blurRad="38100" dist="38100" dir="2700000" algn="tl">
                    <a:srgbClr val="000000">
                      <a:alpha val="43137"/>
                    </a:srgbClr>
                  </a:outerShdw>
                </a:effectLst>
                <a:latin typeface="Book Antiqua" panose="02040602050305030304" pitchFamily="18" charset="0"/>
              </a:rPr>
              <a:t>coordinado con el </a:t>
            </a:r>
            <a:r>
              <a:rPr lang="es-AR" altLang="it-IT" sz="2200" dirty="0" smtClean="0">
                <a:effectLst>
                  <a:outerShdw blurRad="38100" dist="38100" dir="2700000" algn="tl">
                    <a:srgbClr val="000000">
                      <a:alpha val="43137"/>
                    </a:srgbClr>
                  </a:outerShdw>
                </a:effectLst>
                <a:latin typeface="Book Antiqua" panose="02040602050305030304" pitchFamily="18" charset="0"/>
              </a:rPr>
              <a:t>Gobierno Regional </a:t>
            </a:r>
            <a:r>
              <a:rPr lang="es-AR" altLang="it-IT" sz="2200" dirty="0">
                <a:effectLst>
                  <a:outerShdw blurRad="38100" dist="38100" dir="2700000" algn="tl">
                    <a:srgbClr val="000000">
                      <a:alpha val="43137"/>
                    </a:srgbClr>
                  </a:outerShdw>
                </a:effectLst>
                <a:latin typeface="Book Antiqua" panose="02040602050305030304" pitchFamily="18" charset="0"/>
              </a:rPr>
              <a:t>correspondiente a través de las </a:t>
            </a:r>
            <a:r>
              <a:rPr lang="es-AR" altLang="it-IT" sz="2200" dirty="0" smtClean="0">
                <a:effectLst>
                  <a:outerShdw blurRad="38100" dist="38100" dir="2700000" algn="tl">
                    <a:srgbClr val="000000">
                      <a:alpha val="43137"/>
                    </a:srgbClr>
                  </a:outerShdw>
                </a:effectLst>
                <a:latin typeface="Book Antiqua" panose="02040602050305030304" pitchFamily="18" charset="0"/>
              </a:rPr>
              <a:t>Agencias para el </a:t>
            </a:r>
            <a:r>
              <a:rPr lang="es-AR" altLang="it-IT" sz="2200" dirty="0">
                <a:effectLst>
                  <a:outerShdw blurRad="38100" dist="38100" dir="2700000" algn="tl">
                    <a:srgbClr val="000000">
                      <a:alpha val="43137"/>
                    </a:srgbClr>
                  </a:outerShdw>
                </a:effectLst>
                <a:latin typeface="Book Antiqua" panose="02040602050305030304" pitchFamily="18" charset="0"/>
              </a:rPr>
              <a:t>Derecho al </a:t>
            </a:r>
            <a:r>
              <a:rPr lang="es-AR" altLang="it-IT" sz="2200" dirty="0" smtClean="0">
                <a:effectLst>
                  <a:outerShdw blurRad="38100" dist="38100" dir="2700000" algn="tl">
                    <a:srgbClr val="000000">
                      <a:alpha val="43137"/>
                    </a:srgbClr>
                  </a:outerShdw>
                </a:effectLst>
                <a:latin typeface="Book Antiqua" panose="02040602050305030304" pitchFamily="18" charset="0"/>
              </a:rPr>
              <a:t>Estudio (ADISU) </a:t>
            </a:r>
            <a:endParaRPr lang="es-AR" altLang="it-IT" sz="2200" dirty="0">
              <a:effectLst>
                <a:outerShdw blurRad="38100" dist="38100" dir="2700000" algn="tl">
                  <a:srgbClr val="000000">
                    <a:alpha val="43137"/>
                  </a:srgbClr>
                </a:outerShdw>
              </a:effectLst>
              <a:latin typeface="Book Antiqua" panose="02040602050305030304" pitchFamily="18" charset="0"/>
            </a:endParaRPr>
          </a:p>
          <a:p>
            <a:pPr algn="just">
              <a:buFont typeface="Wingdings" panose="05000000000000000000" pitchFamily="2" charset="2"/>
              <a:buChar char="§"/>
              <a:defRPr/>
            </a:pPr>
            <a:endParaRPr lang="es-AR" altLang="it-IT" sz="2200" dirty="0" smtClean="0">
              <a:latin typeface="Times New Roman" pitchFamily="18" charset="0"/>
            </a:endParaRPr>
          </a:p>
        </p:txBody>
      </p:sp>
    </p:spTree>
    <p:extLst>
      <p:ext uri="{BB962C8B-B14F-4D97-AF65-F5344CB8AC3E}">
        <p14:creationId xmlns:p14="http://schemas.microsoft.com/office/powerpoint/2010/main" val="3600244154"/>
      </p:ext>
    </p:extLst>
  </p:cSld>
  <p:clrMapOvr>
    <a:masterClrMapping/>
  </p:clrMapOvr>
  <p:transition spd="slow">
    <p:random/>
  </p:transition>
  <p:timing>
    <p:tnLst>
      <p:par>
        <p:cTn id="1" dur="indefinite" restart="never" nodeType="tmRoot"/>
      </p:par>
    </p:tnLst>
  </p:timing>
</p:sld>
</file>

<file path=ppt/theme/theme1.xml><?xml version="1.0" encoding="utf-8"?>
<a:theme xmlns:a="http://schemas.openxmlformats.org/drawingml/2006/main" name="Fenditura">
  <a:themeElements>
    <a:clrScheme name="Fenditura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fontScheme name="Fenditura">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hlink"/>
          </a:buClr>
          <a:buSzPct val="80000"/>
          <a:buFont typeface="Wingdings" pitchFamily="2" charset="2"/>
          <a:buNone/>
          <a:tabLst/>
          <a:defRPr kumimoji="0" lang="it-IT" sz="1800" b="0" i="0" u="none" strike="noStrike" cap="none" normalizeH="0" baseline="0" smtClean="0">
            <a:ln>
              <a:noFill/>
            </a:ln>
            <a:solidFill>
              <a:schemeClr val="tx1"/>
            </a:solidFill>
            <a:effectLst>
              <a:outerShdw blurRad="38100" dist="38100" dir="2700000" algn="tl">
                <a:srgbClr val="000000">
                  <a:alpha val="43137"/>
                </a:srgbClr>
              </a:outerShdw>
            </a:effectLst>
            <a:latin typeface="Book Antiqua" pitchFamily="18"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hlink"/>
          </a:buClr>
          <a:buSzPct val="80000"/>
          <a:buFont typeface="Wingdings" pitchFamily="2" charset="2"/>
          <a:buNone/>
          <a:tabLst/>
          <a:defRPr kumimoji="0" lang="it-IT" sz="1800" b="0" i="0" u="none" strike="noStrike" cap="none" normalizeH="0" baseline="0" smtClean="0">
            <a:ln>
              <a:noFill/>
            </a:ln>
            <a:solidFill>
              <a:schemeClr val="tx1"/>
            </a:solidFill>
            <a:effectLst>
              <a:outerShdw blurRad="38100" dist="38100" dir="2700000" algn="tl">
                <a:srgbClr val="000000">
                  <a:alpha val="43137"/>
                </a:srgbClr>
              </a:outerShdw>
            </a:effectLst>
            <a:latin typeface="Book Antiqua" pitchFamily="18" charset="0"/>
            <a:cs typeface="Arial" charset="0"/>
          </a:defRPr>
        </a:defPPr>
      </a:lstStyle>
    </a:lnDef>
  </a:objectDefaults>
  <a:extraClrSchemeLst>
    <a:extraClrScheme>
      <a:clrScheme name="Fenditura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Fenditura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Fenditura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Fenditura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Fenditura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Fenditura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Fenditura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Fenditura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Fenditura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Slit</Template>
  <TotalTime>5045</TotalTime>
  <Words>1248</Words>
  <Application>Microsoft Office PowerPoint</Application>
  <PresentationFormat>Presentazione su schermo (4:3)</PresentationFormat>
  <Paragraphs>642</Paragraphs>
  <Slides>31</Slides>
  <Notes>18</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31</vt:i4>
      </vt:variant>
    </vt:vector>
  </HeadingPairs>
  <TitlesOfParts>
    <vt:vector size="33" baseType="lpstr">
      <vt:lpstr>Fenditura</vt:lpstr>
      <vt:lpstr>Fotografía de Photo Editor</vt:lpstr>
      <vt:lpstr>Presentazione standard di PowerPoint</vt:lpstr>
      <vt:lpstr>¿POR QUÉ ESTUDIAR EN ITALIA? </vt:lpstr>
      <vt:lpstr>Presentazione standard di PowerPoint</vt:lpstr>
      <vt:lpstr>Sistema Universitario Italiano:  Organización</vt:lpstr>
      <vt:lpstr>Sistema Universitario Italiano:  Ciclos y Títulos de Estudio </vt:lpstr>
      <vt:lpstr>Oferta Formativa en Italia</vt:lpstr>
      <vt:lpstr>Requisitos para estudiantes extranjeros</vt:lpstr>
      <vt:lpstr>Visa de Estudio</vt:lpstr>
      <vt:lpstr>Costos para estudiar en Italia</vt:lpstr>
      <vt:lpstr>El papel de las Universidades italianas en la política exterior</vt:lpstr>
      <vt:lpstr>Las colaboraciones académicas  con Argentina</vt:lpstr>
      <vt:lpstr> Programa de becas  del Gobierno Italiano </vt:lpstr>
      <vt:lpstr>Presentazione standard di PowerPoint</vt:lpstr>
      <vt:lpstr>Presentazione standard di PowerPoint</vt:lpstr>
      <vt:lpstr>¿Qué estudiar?</vt:lpstr>
      <vt:lpstr>Requisitos</vt:lpstr>
      <vt:lpstr>¿Cómo me postulo?</vt:lpstr>
      <vt:lpstr>Presentazione standard di PowerPoint</vt:lpstr>
      <vt:lpstr>Selección de los becarios</vt:lpstr>
      <vt:lpstr>Becas MAE: II – Proyectos Especiales</vt:lpstr>
      <vt:lpstr>Protocolo de Cooperacion Cientifica y Tecnologica 2017-2019 (MAE-MINCYT)</vt:lpstr>
      <vt:lpstr>Protocolo de Cooperacion Cultural  (Ministerios Educacion ARG e IT)</vt:lpstr>
      <vt:lpstr>Links útiles</vt:lpstr>
      <vt:lpstr>Links útiles</vt:lpstr>
      <vt:lpstr>Presentazione standard di PowerPoint</vt:lpstr>
      <vt:lpstr>Las mejores universidades italianas</vt:lpstr>
      <vt:lpstr>Las mejores universidades italianas</vt:lpstr>
      <vt:lpstr>Las mejores universidades italianas</vt:lpstr>
      <vt:lpstr>Presentazione standard di PowerPoint</vt:lpstr>
      <vt:lpstr>Presentazione standard di PowerPoint</vt:lpstr>
      <vt:lpstr>    Gracias por la atención!  Jose` M. Kenny  buenosaires.scienza@esteri.it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Fernanda</dc:creator>
  <cp:lastModifiedBy>José Kenny</cp:lastModifiedBy>
  <cp:revision>474</cp:revision>
  <cp:lastPrinted>1601-01-01T00:00:00Z</cp:lastPrinted>
  <dcterms:created xsi:type="dcterms:W3CDTF">1601-01-01T00:00:00Z</dcterms:created>
  <dcterms:modified xsi:type="dcterms:W3CDTF">2017-05-11T16:59:20Z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