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244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76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542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6319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36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581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69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485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403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457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905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C7724-31CA-4AFB-A9FF-7AED3E6211E2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31188-7D48-4E15-BD06-1E5E98BCF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385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3312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Manuel Papayanis</dc:creator>
  <cp:lastModifiedBy>Juan Manuel Papayanis</cp:lastModifiedBy>
  <cp:revision>1</cp:revision>
  <dcterms:created xsi:type="dcterms:W3CDTF">2026-04-23T14:44:10Z</dcterms:created>
  <dcterms:modified xsi:type="dcterms:W3CDTF">2026-04-23T14:44:25Z</dcterms:modified>
</cp:coreProperties>
</file>